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ller, Nancy" initials="MN" lastIdx="1" clrIdx="0">
    <p:extLst>
      <p:ext uri="{19B8F6BF-5375-455C-9EA6-DF929625EA0E}">
        <p15:presenceInfo xmlns:p15="http://schemas.microsoft.com/office/powerpoint/2012/main" userId="S::nancy.miller@tamucc.edu::fdbbb872-c47d-4bfa-9392-2da6066abca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344"/>
    <a:srgbClr val="0063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31"/>
    <p:restoredTop sz="95846"/>
  </p:normalViewPr>
  <p:slideViewPr>
    <p:cSldViewPr snapToGrid="0" snapToObjects="1">
      <p:cViewPr varScale="1">
        <p:scale>
          <a:sx n="111" d="100"/>
          <a:sy n="111" d="100"/>
        </p:scale>
        <p:origin x="6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64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0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7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04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1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18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70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0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6A1E-9CB7-3E4D-83CC-24170A91BCF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5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A6A1E-9CB7-3E4D-83CC-24170A91BCF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7607C-14D2-E443-8BD9-3835D3C1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7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">
            <a:extLst>
              <a:ext uri="{FF2B5EF4-FFF2-40B4-BE49-F238E27FC236}">
                <a16:creationId xmlns:a16="http://schemas.microsoft.com/office/drawing/2014/main" id="{5E3F66D6-4CB3-D545-928A-B19ABB948E4F}"/>
              </a:ext>
            </a:extLst>
          </p:cNvPr>
          <p:cNvSpPr/>
          <p:nvPr/>
        </p:nvSpPr>
        <p:spPr>
          <a:xfrm>
            <a:off x="372978" y="2765919"/>
            <a:ext cx="11446044" cy="4092081"/>
          </a:xfrm>
          <a:prstGeom prst="rect">
            <a:avLst/>
          </a:prstGeom>
          <a:solidFill>
            <a:srgbClr val="0063A7"/>
          </a:solidFill>
          <a:ln w="12700">
            <a:miter lim="400000"/>
          </a:ln>
        </p:spPr>
        <p:txBody>
          <a:bodyPr lIns="67733" tIns="67733" rIns="67733" bIns="67733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 sz="4267" dirty="0"/>
          </a:p>
        </p:txBody>
      </p:sp>
      <p:pic>
        <p:nvPicPr>
          <p:cNvPr id="15" name="Picture Placeholder 12">
            <a:extLst>
              <a:ext uri="{FF2B5EF4-FFF2-40B4-BE49-F238E27FC236}">
                <a16:creationId xmlns:a16="http://schemas.microsoft.com/office/drawing/2014/main" id="{FA9EE5A8-8F0B-A94B-AEBA-B11365ED842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51" r="551"/>
          <a:stretch/>
        </p:blipFill>
        <p:spPr>
          <a:xfrm>
            <a:off x="134011" y="279782"/>
            <a:ext cx="9017412" cy="2370666"/>
          </a:xfrm>
          <a:prstGeom prst="rect">
            <a:avLst/>
          </a:prstGeom>
        </p:spPr>
      </p:pic>
      <p:sp>
        <p:nvSpPr>
          <p:cNvPr id="18" name="Slide Number Placeholder 2">
            <a:extLst>
              <a:ext uri="{FF2B5EF4-FFF2-40B4-BE49-F238E27FC236}">
                <a16:creationId xmlns:a16="http://schemas.microsoft.com/office/drawing/2014/main" id="{AA1E280E-57AF-E94E-919D-1C41650A76F7}"/>
              </a:ext>
            </a:extLst>
          </p:cNvPr>
          <p:cNvSpPr txBox="1">
            <a:spLocks/>
          </p:cNvSpPr>
          <p:nvPr/>
        </p:nvSpPr>
        <p:spPr>
          <a:xfrm>
            <a:off x="28408841" y="16797867"/>
            <a:ext cx="603251" cy="643467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MN" sz="1200"/>
              <a:pPr/>
              <a:t>1</a:t>
            </a:fld>
            <a:endParaRPr lang="en-MN" sz="1200"/>
          </a:p>
        </p:txBody>
      </p:sp>
      <p:pic>
        <p:nvPicPr>
          <p:cNvPr id="19" name="Picture Placeholder 5">
            <a:extLst>
              <a:ext uri="{FF2B5EF4-FFF2-40B4-BE49-F238E27FC236}">
                <a16:creationId xmlns:a16="http://schemas.microsoft.com/office/drawing/2014/main" id="{E823E095-6BEB-8143-B2F8-213BFE23294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6" t="2578" r="6625" b="4270"/>
          <a:stretch/>
        </p:blipFill>
        <p:spPr>
          <a:xfrm>
            <a:off x="9726762" y="279782"/>
            <a:ext cx="2041906" cy="2185762"/>
          </a:xfrm>
          <a:custGeom>
            <a:avLst/>
            <a:gdLst>
              <a:gd name="connsiteX0" fmla="*/ 199225 w 5461001"/>
              <a:gd name="connsiteY0" fmla="*/ 0 h 6826250"/>
              <a:gd name="connsiteX1" fmla="*/ 5261776 w 5461001"/>
              <a:gd name="connsiteY1" fmla="*/ 0 h 6826250"/>
              <a:gd name="connsiteX2" fmla="*/ 5378833 w 5461001"/>
              <a:gd name="connsiteY2" fmla="*/ 9797 h 6826250"/>
              <a:gd name="connsiteX3" fmla="*/ 5451141 w 5461001"/>
              <a:gd name="connsiteY3" fmla="*/ 82168 h 6826250"/>
              <a:gd name="connsiteX4" fmla="*/ 5461001 w 5461001"/>
              <a:gd name="connsiteY4" fmla="*/ 199099 h 6826250"/>
              <a:gd name="connsiteX5" fmla="*/ 5461001 w 5461001"/>
              <a:gd name="connsiteY5" fmla="*/ 6627151 h 6826250"/>
              <a:gd name="connsiteX6" fmla="*/ 5451141 w 5461001"/>
              <a:gd name="connsiteY6" fmla="*/ 6744082 h 6826250"/>
              <a:gd name="connsiteX7" fmla="*/ 5378833 w 5461001"/>
              <a:gd name="connsiteY7" fmla="*/ 6816453 h 6826250"/>
              <a:gd name="connsiteX8" fmla="*/ 5261776 w 5461001"/>
              <a:gd name="connsiteY8" fmla="*/ 6826250 h 6826250"/>
              <a:gd name="connsiteX9" fmla="*/ 199225 w 5461001"/>
              <a:gd name="connsiteY9" fmla="*/ 6826250 h 6826250"/>
              <a:gd name="connsiteX10" fmla="*/ 82168 w 5461001"/>
              <a:gd name="connsiteY10" fmla="*/ 6816453 h 6826250"/>
              <a:gd name="connsiteX11" fmla="*/ 9860 w 5461001"/>
              <a:gd name="connsiteY11" fmla="*/ 6744082 h 6826250"/>
              <a:gd name="connsiteX12" fmla="*/ 0 w 5461001"/>
              <a:gd name="connsiteY12" fmla="*/ 6627151 h 6826250"/>
              <a:gd name="connsiteX13" fmla="*/ 0 w 5461001"/>
              <a:gd name="connsiteY13" fmla="*/ 199099 h 6826250"/>
              <a:gd name="connsiteX14" fmla="*/ 9860 w 5461001"/>
              <a:gd name="connsiteY14" fmla="*/ 82168 h 6826250"/>
              <a:gd name="connsiteX15" fmla="*/ 82168 w 5461001"/>
              <a:gd name="connsiteY15" fmla="*/ 9797 h 6826250"/>
              <a:gd name="connsiteX16" fmla="*/ 199225 w 5461001"/>
              <a:gd name="connsiteY16" fmla="*/ 0 h 682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61001" h="6826250">
                <a:moveTo>
                  <a:pt x="199225" y="0"/>
                </a:moveTo>
                <a:lnTo>
                  <a:pt x="5261776" y="0"/>
                </a:lnTo>
                <a:cubicBezTo>
                  <a:pt x="5320178" y="0"/>
                  <a:pt x="5355574" y="316"/>
                  <a:pt x="5378833" y="9797"/>
                </a:cubicBezTo>
                <a:cubicBezTo>
                  <a:pt x="5412459" y="22122"/>
                  <a:pt x="5438752" y="48352"/>
                  <a:pt x="5451141" y="82168"/>
                </a:cubicBezTo>
                <a:cubicBezTo>
                  <a:pt x="5460748" y="105554"/>
                  <a:pt x="5461001" y="140949"/>
                  <a:pt x="5461001" y="199099"/>
                </a:cubicBezTo>
                <a:lnTo>
                  <a:pt x="5461001" y="6627151"/>
                </a:lnTo>
                <a:cubicBezTo>
                  <a:pt x="5461001" y="6685300"/>
                  <a:pt x="5460748" y="6720696"/>
                  <a:pt x="5451141" y="6744082"/>
                </a:cubicBezTo>
                <a:cubicBezTo>
                  <a:pt x="5438752" y="6777898"/>
                  <a:pt x="5412459" y="6804128"/>
                  <a:pt x="5378833" y="6816453"/>
                </a:cubicBezTo>
                <a:cubicBezTo>
                  <a:pt x="5355574" y="6825934"/>
                  <a:pt x="5320178" y="6826250"/>
                  <a:pt x="5261776" y="6826250"/>
                </a:cubicBezTo>
                <a:lnTo>
                  <a:pt x="199225" y="6826250"/>
                </a:lnTo>
                <a:cubicBezTo>
                  <a:pt x="140823" y="6826250"/>
                  <a:pt x="105428" y="6825934"/>
                  <a:pt x="82168" y="6816453"/>
                </a:cubicBezTo>
                <a:cubicBezTo>
                  <a:pt x="48542" y="6804128"/>
                  <a:pt x="22249" y="6777898"/>
                  <a:pt x="9860" y="6744082"/>
                </a:cubicBezTo>
                <a:cubicBezTo>
                  <a:pt x="253" y="6720696"/>
                  <a:pt x="0" y="6685300"/>
                  <a:pt x="0" y="6627151"/>
                </a:cubicBezTo>
                <a:lnTo>
                  <a:pt x="0" y="199099"/>
                </a:lnTo>
                <a:cubicBezTo>
                  <a:pt x="0" y="140949"/>
                  <a:pt x="253" y="105554"/>
                  <a:pt x="9860" y="82168"/>
                </a:cubicBezTo>
                <a:cubicBezTo>
                  <a:pt x="22249" y="48352"/>
                  <a:pt x="48542" y="22122"/>
                  <a:pt x="82168" y="9797"/>
                </a:cubicBezTo>
                <a:cubicBezTo>
                  <a:pt x="105428" y="316"/>
                  <a:pt x="140823" y="0"/>
                  <a:pt x="199225" y="0"/>
                </a:cubicBezTo>
                <a:close/>
              </a:path>
            </a:pathLst>
          </a:custGeom>
        </p:spPr>
      </p:pic>
      <p:sp>
        <p:nvSpPr>
          <p:cNvPr id="17" name="About Us">
            <a:extLst>
              <a:ext uri="{FF2B5EF4-FFF2-40B4-BE49-F238E27FC236}">
                <a16:creationId xmlns:a16="http://schemas.microsoft.com/office/drawing/2014/main" id="{B600786E-2CB9-EB4E-B654-0B1AFC7162D5}"/>
              </a:ext>
            </a:extLst>
          </p:cNvPr>
          <p:cNvSpPr txBox="1"/>
          <p:nvPr/>
        </p:nvSpPr>
        <p:spPr>
          <a:xfrm>
            <a:off x="686246" y="2958075"/>
            <a:ext cx="10030521" cy="3969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67733" tIns="67733" rIns="67733" bIns="67733">
            <a:spAutoFit/>
          </a:bodyPr>
          <a:lstStyle>
            <a:lvl1pPr>
              <a:defRPr sz="8000" b="0">
                <a:solidFill>
                  <a:srgbClr val="50E3C2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UNDERGRADUATE SCHOLARSHIP APPLICATION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and Last Name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State Residence	      Out of State Residence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Colleges Attended </a:t>
            </a:r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(Institution Name,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 Attended):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of emphasis or major: 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GPA in art classes or major: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Institution GPA: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Application:        Renewal Application: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BCE7116-CC99-5A4F-BBEE-AE8DF63EEDAF}"/>
              </a:ext>
            </a:extLst>
          </p:cNvPr>
          <p:cNvSpPr/>
          <p:nvPr/>
        </p:nvSpPr>
        <p:spPr>
          <a:xfrm>
            <a:off x="2319037" y="6219290"/>
            <a:ext cx="252020" cy="215110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7733" tIns="67733" rIns="67733" bIns="67733" numCol="1" spcCol="38100" rtlCol="0" anchor="ctr">
            <a:spAutoFit/>
          </a:bodyPr>
          <a:lstStyle/>
          <a:p>
            <a:pPr algn="ctr" defTabSz="1100639" hangingPunct="0"/>
            <a:endParaRPr lang="en-US" sz="4267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BD3E287-A088-0F48-A704-9509D1106A1C}"/>
              </a:ext>
            </a:extLst>
          </p:cNvPr>
          <p:cNvSpPr/>
          <p:nvPr/>
        </p:nvSpPr>
        <p:spPr>
          <a:xfrm>
            <a:off x="4680272" y="6219290"/>
            <a:ext cx="252020" cy="215110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7733" tIns="67733" rIns="67733" bIns="67733" numCol="1" spcCol="38100" rtlCol="0" anchor="ctr">
            <a:spAutoFit/>
          </a:bodyPr>
          <a:lstStyle/>
          <a:p>
            <a:pPr algn="ctr" defTabSz="1100639" hangingPunct="0"/>
            <a:endParaRPr lang="en-US" sz="4267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DD99030-AD09-3445-A4DB-70E0EB481487}"/>
              </a:ext>
            </a:extLst>
          </p:cNvPr>
          <p:cNvSpPr/>
          <p:nvPr/>
        </p:nvSpPr>
        <p:spPr>
          <a:xfrm>
            <a:off x="2527382" y="4031675"/>
            <a:ext cx="252020" cy="215110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7733" tIns="67733" rIns="67733" bIns="67733" numCol="1" spcCol="38100" rtlCol="0" anchor="ctr">
            <a:spAutoFit/>
          </a:bodyPr>
          <a:lstStyle/>
          <a:p>
            <a:pPr algn="ctr" defTabSz="1100639" hangingPunct="0"/>
            <a:endParaRPr lang="en-US" sz="4267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A9A92D0-0C1B-0447-BFEE-AD5D0C36B3F6}"/>
              </a:ext>
            </a:extLst>
          </p:cNvPr>
          <p:cNvSpPr/>
          <p:nvPr/>
        </p:nvSpPr>
        <p:spPr>
          <a:xfrm>
            <a:off x="5143260" y="4031675"/>
            <a:ext cx="252020" cy="215110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7733" tIns="67733" rIns="67733" bIns="67733" numCol="1" spcCol="38100" rtlCol="0" anchor="ctr">
            <a:spAutoFit/>
          </a:bodyPr>
          <a:lstStyle/>
          <a:p>
            <a:pPr algn="ctr" defTabSz="1100639" hangingPunct="0"/>
            <a:endParaRPr lang="en-US" sz="4267">
              <a:solidFill>
                <a:srgbClr val="FFFFFF"/>
              </a:solidFill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523676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212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422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892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417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252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43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914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926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22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781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NSACT DEBIT CARD">
            <a:extLst>
              <a:ext uri="{FF2B5EF4-FFF2-40B4-BE49-F238E27FC236}">
                <a16:creationId xmlns:a16="http://schemas.microsoft.com/office/drawing/2014/main" id="{0F883ED1-EE26-D74D-B53E-03120766345F}"/>
              </a:ext>
            </a:extLst>
          </p:cNvPr>
          <p:cNvSpPr txBox="1"/>
          <p:nvPr/>
        </p:nvSpPr>
        <p:spPr>
          <a:xfrm>
            <a:off x="581247" y="626830"/>
            <a:ext cx="193726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2000" b="0">
                <a:solidFill>
                  <a:srgbClr val="A0A0AC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</a:t>
            </a:r>
            <a:endParaRPr sz="24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Use your Transact Debit Card to access your money with no fee at…">
            <a:extLst>
              <a:ext uri="{FF2B5EF4-FFF2-40B4-BE49-F238E27FC236}">
                <a16:creationId xmlns:a16="http://schemas.microsoft.com/office/drawing/2014/main" id="{9C9BA150-AA20-3D49-83B7-DE0A9E378F5D}"/>
              </a:ext>
            </a:extLst>
          </p:cNvPr>
          <p:cNvSpPr txBox="1"/>
          <p:nvPr/>
        </p:nvSpPr>
        <p:spPr>
          <a:xfrm>
            <a:off x="581247" y="1145363"/>
            <a:ext cx="1093728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algn="l">
              <a:defRPr sz="2000" b="0">
                <a:solidFill>
                  <a:srgbClr val="A0A0AC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  <a:t>Please outline your career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  <a:t>goals.</a:t>
            </a:r>
            <a:b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</a:b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  <a:t>300-500 words</a:t>
            </a:r>
            <a:endParaRPr sz="16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5CF80-63E5-A14D-9875-F53C4BD992B3}"/>
              </a:ext>
            </a:extLst>
          </p:cNvPr>
          <p:cNvSpPr txBox="1"/>
          <p:nvPr/>
        </p:nvSpPr>
        <p:spPr>
          <a:xfrm>
            <a:off x="581247" y="2050414"/>
            <a:ext cx="10775322" cy="45345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nisi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vitae auctor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vel pharetra vel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lorem dolor sed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gravida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convallis a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semper auctor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vitae tempus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id porta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integer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vitae semper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diam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fermentum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porta non pulvinar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libero id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non nisi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dui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vitae et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diam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vestibulum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cursus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mi tempus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gravida cum sociis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natoque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penatibus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magnis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dis parturient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montes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nascetur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ridiculus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integer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dui</a:t>
            </a:r>
          </a:p>
        </p:txBody>
      </p:sp>
      <p:pic>
        <p:nvPicPr>
          <p:cNvPr id="8" name="Picture Placeholder 5">
            <a:extLst>
              <a:ext uri="{FF2B5EF4-FFF2-40B4-BE49-F238E27FC236}">
                <a16:creationId xmlns:a16="http://schemas.microsoft.com/office/drawing/2014/main" id="{1E703EE0-E702-0748-96BC-F6410526B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6" t="2578" r="6625" b="4270"/>
          <a:stretch/>
        </p:blipFill>
        <p:spPr>
          <a:xfrm>
            <a:off x="19659176" y="446555"/>
            <a:ext cx="3454400" cy="3697769"/>
          </a:xfrm>
          <a:custGeom>
            <a:avLst/>
            <a:gdLst>
              <a:gd name="connsiteX0" fmla="*/ 199225 w 5461001"/>
              <a:gd name="connsiteY0" fmla="*/ 0 h 6826250"/>
              <a:gd name="connsiteX1" fmla="*/ 5261776 w 5461001"/>
              <a:gd name="connsiteY1" fmla="*/ 0 h 6826250"/>
              <a:gd name="connsiteX2" fmla="*/ 5378833 w 5461001"/>
              <a:gd name="connsiteY2" fmla="*/ 9797 h 6826250"/>
              <a:gd name="connsiteX3" fmla="*/ 5451141 w 5461001"/>
              <a:gd name="connsiteY3" fmla="*/ 82168 h 6826250"/>
              <a:gd name="connsiteX4" fmla="*/ 5461001 w 5461001"/>
              <a:gd name="connsiteY4" fmla="*/ 199099 h 6826250"/>
              <a:gd name="connsiteX5" fmla="*/ 5461001 w 5461001"/>
              <a:gd name="connsiteY5" fmla="*/ 6627151 h 6826250"/>
              <a:gd name="connsiteX6" fmla="*/ 5451141 w 5461001"/>
              <a:gd name="connsiteY6" fmla="*/ 6744082 h 6826250"/>
              <a:gd name="connsiteX7" fmla="*/ 5378833 w 5461001"/>
              <a:gd name="connsiteY7" fmla="*/ 6816453 h 6826250"/>
              <a:gd name="connsiteX8" fmla="*/ 5261776 w 5461001"/>
              <a:gd name="connsiteY8" fmla="*/ 6826250 h 6826250"/>
              <a:gd name="connsiteX9" fmla="*/ 199225 w 5461001"/>
              <a:gd name="connsiteY9" fmla="*/ 6826250 h 6826250"/>
              <a:gd name="connsiteX10" fmla="*/ 82168 w 5461001"/>
              <a:gd name="connsiteY10" fmla="*/ 6816453 h 6826250"/>
              <a:gd name="connsiteX11" fmla="*/ 9860 w 5461001"/>
              <a:gd name="connsiteY11" fmla="*/ 6744082 h 6826250"/>
              <a:gd name="connsiteX12" fmla="*/ 0 w 5461001"/>
              <a:gd name="connsiteY12" fmla="*/ 6627151 h 6826250"/>
              <a:gd name="connsiteX13" fmla="*/ 0 w 5461001"/>
              <a:gd name="connsiteY13" fmla="*/ 199099 h 6826250"/>
              <a:gd name="connsiteX14" fmla="*/ 9860 w 5461001"/>
              <a:gd name="connsiteY14" fmla="*/ 82168 h 6826250"/>
              <a:gd name="connsiteX15" fmla="*/ 82168 w 5461001"/>
              <a:gd name="connsiteY15" fmla="*/ 9797 h 6826250"/>
              <a:gd name="connsiteX16" fmla="*/ 199225 w 5461001"/>
              <a:gd name="connsiteY16" fmla="*/ 0 h 682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61001" h="6826250">
                <a:moveTo>
                  <a:pt x="199225" y="0"/>
                </a:moveTo>
                <a:lnTo>
                  <a:pt x="5261776" y="0"/>
                </a:lnTo>
                <a:cubicBezTo>
                  <a:pt x="5320178" y="0"/>
                  <a:pt x="5355574" y="316"/>
                  <a:pt x="5378833" y="9797"/>
                </a:cubicBezTo>
                <a:cubicBezTo>
                  <a:pt x="5412459" y="22122"/>
                  <a:pt x="5438752" y="48352"/>
                  <a:pt x="5451141" y="82168"/>
                </a:cubicBezTo>
                <a:cubicBezTo>
                  <a:pt x="5460748" y="105554"/>
                  <a:pt x="5461001" y="140949"/>
                  <a:pt x="5461001" y="199099"/>
                </a:cubicBezTo>
                <a:lnTo>
                  <a:pt x="5461001" y="6627151"/>
                </a:lnTo>
                <a:cubicBezTo>
                  <a:pt x="5461001" y="6685300"/>
                  <a:pt x="5460748" y="6720696"/>
                  <a:pt x="5451141" y="6744082"/>
                </a:cubicBezTo>
                <a:cubicBezTo>
                  <a:pt x="5438752" y="6777898"/>
                  <a:pt x="5412459" y="6804128"/>
                  <a:pt x="5378833" y="6816453"/>
                </a:cubicBezTo>
                <a:cubicBezTo>
                  <a:pt x="5355574" y="6825934"/>
                  <a:pt x="5320178" y="6826250"/>
                  <a:pt x="5261776" y="6826250"/>
                </a:cubicBezTo>
                <a:lnTo>
                  <a:pt x="199225" y="6826250"/>
                </a:lnTo>
                <a:cubicBezTo>
                  <a:pt x="140823" y="6826250"/>
                  <a:pt x="105428" y="6825934"/>
                  <a:pt x="82168" y="6816453"/>
                </a:cubicBezTo>
                <a:cubicBezTo>
                  <a:pt x="48542" y="6804128"/>
                  <a:pt x="22249" y="6777898"/>
                  <a:pt x="9860" y="6744082"/>
                </a:cubicBezTo>
                <a:cubicBezTo>
                  <a:pt x="253" y="6720696"/>
                  <a:pt x="0" y="6685300"/>
                  <a:pt x="0" y="6627151"/>
                </a:cubicBezTo>
                <a:lnTo>
                  <a:pt x="0" y="199099"/>
                </a:lnTo>
                <a:cubicBezTo>
                  <a:pt x="0" y="140949"/>
                  <a:pt x="253" y="105554"/>
                  <a:pt x="9860" y="82168"/>
                </a:cubicBezTo>
                <a:cubicBezTo>
                  <a:pt x="22249" y="48352"/>
                  <a:pt x="48542" y="22122"/>
                  <a:pt x="82168" y="9797"/>
                </a:cubicBezTo>
                <a:cubicBezTo>
                  <a:pt x="105428" y="316"/>
                  <a:pt x="140823" y="0"/>
                  <a:pt x="199225" y="0"/>
                </a:cubicBezTo>
                <a:close/>
              </a:path>
            </a:pathLst>
          </a:custGeom>
        </p:spPr>
      </p:pic>
      <p:sp>
        <p:nvSpPr>
          <p:cNvPr id="9" name="Rectangle">
            <a:extLst>
              <a:ext uri="{FF2B5EF4-FFF2-40B4-BE49-F238E27FC236}">
                <a16:creationId xmlns:a16="http://schemas.microsoft.com/office/drawing/2014/main" id="{891E27C1-E1DF-2447-9ABD-9E06B2880A8F}"/>
              </a:ext>
            </a:extLst>
          </p:cNvPr>
          <p:cNvSpPr/>
          <p:nvPr/>
        </p:nvSpPr>
        <p:spPr>
          <a:xfrm>
            <a:off x="1" y="0"/>
            <a:ext cx="322623" cy="6858000"/>
          </a:xfrm>
          <a:prstGeom prst="rect">
            <a:avLst/>
          </a:prstGeom>
          <a:solidFill>
            <a:srgbClr val="00834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0960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304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4916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037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2485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49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NSACT DEBIT CARD">
            <a:extLst>
              <a:ext uri="{FF2B5EF4-FFF2-40B4-BE49-F238E27FC236}">
                <a16:creationId xmlns:a16="http://schemas.microsoft.com/office/drawing/2014/main" id="{0F883ED1-EE26-D74D-B53E-03120766345F}"/>
              </a:ext>
            </a:extLst>
          </p:cNvPr>
          <p:cNvSpPr txBox="1"/>
          <p:nvPr/>
        </p:nvSpPr>
        <p:spPr>
          <a:xfrm>
            <a:off x="581247" y="626830"/>
            <a:ext cx="3001656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2000" b="0">
                <a:solidFill>
                  <a:srgbClr val="A0A0AC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 </a:t>
            </a: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continued</a:t>
            </a:r>
            <a:endParaRPr sz="1600" b="1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5CF80-63E5-A14D-9875-F53C4BD992B3}"/>
              </a:ext>
            </a:extLst>
          </p:cNvPr>
          <p:cNvSpPr txBox="1"/>
          <p:nvPr/>
        </p:nvSpPr>
        <p:spPr>
          <a:xfrm>
            <a:off x="581247" y="1327263"/>
            <a:ext cx="10775322" cy="49039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nisi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vitae auctor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vel pharetra vel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lorem dolor sed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gravida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convallis a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semper auctor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vitae tempus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id porta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integer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vitae semper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diam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fermentum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16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id porta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integer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vitae semper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diam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fermentum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id porta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integer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vitae semper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diam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fermentum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16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Placeholder 5">
            <a:extLst>
              <a:ext uri="{FF2B5EF4-FFF2-40B4-BE49-F238E27FC236}">
                <a16:creationId xmlns:a16="http://schemas.microsoft.com/office/drawing/2014/main" id="{1E703EE0-E702-0748-96BC-F6410526B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6" t="2578" r="6625" b="4270"/>
          <a:stretch/>
        </p:blipFill>
        <p:spPr>
          <a:xfrm>
            <a:off x="19659176" y="446555"/>
            <a:ext cx="3454400" cy="3697769"/>
          </a:xfrm>
          <a:custGeom>
            <a:avLst/>
            <a:gdLst>
              <a:gd name="connsiteX0" fmla="*/ 199225 w 5461001"/>
              <a:gd name="connsiteY0" fmla="*/ 0 h 6826250"/>
              <a:gd name="connsiteX1" fmla="*/ 5261776 w 5461001"/>
              <a:gd name="connsiteY1" fmla="*/ 0 h 6826250"/>
              <a:gd name="connsiteX2" fmla="*/ 5378833 w 5461001"/>
              <a:gd name="connsiteY2" fmla="*/ 9797 h 6826250"/>
              <a:gd name="connsiteX3" fmla="*/ 5451141 w 5461001"/>
              <a:gd name="connsiteY3" fmla="*/ 82168 h 6826250"/>
              <a:gd name="connsiteX4" fmla="*/ 5461001 w 5461001"/>
              <a:gd name="connsiteY4" fmla="*/ 199099 h 6826250"/>
              <a:gd name="connsiteX5" fmla="*/ 5461001 w 5461001"/>
              <a:gd name="connsiteY5" fmla="*/ 6627151 h 6826250"/>
              <a:gd name="connsiteX6" fmla="*/ 5451141 w 5461001"/>
              <a:gd name="connsiteY6" fmla="*/ 6744082 h 6826250"/>
              <a:gd name="connsiteX7" fmla="*/ 5378833 w 5461001"/>
              <a:gd name="connsiteY7" fmla="*/ 6816453 h 6826250"/>
              <a:gd name="connsiteX8" fmla="*/ 5261776 w 5461001"/>
              <a:gd name="connsiteY8" fmla="*/ 6826250 h 6826250"/>
              <a:gd name="connsiteX9" fmla="*/ 199225 w 5461001"/>
              <a:gd name="connsiteY9" fmla="*/ 6826250 h 6826250"/>
              <a:gd name="connsiteX10" fmla="*/ 82168 w 5461001"/>
              <a:gd name="connsiteY10" fmla="*/ 6816453 h 6826250"/>
              <a:gd name="connsiteX11" fmla="*/ 9860 w 5461001"/>
              <a:gd name="connsiteY11" fmla="*/ 6744082 h 6826250"/>
              <a:gd name="connsiteX12" fmla="*/ 0 w 5461001"/>
              <a:gd name="connsiteY12" fmla="*/ 6627151 h 6826250"/>
              <a:gd name="connsiteX13" fmla="*/ 0 w 5461001"/>
              <a:gd name="connsiteY13" fmla="*/ 199099 h 6826250"/>
              <a:gd name="connsiteX14" fmla="*/ 9860 w 5461001"/>
              <a:gd name="connsiteY14" fmla="*/ 82168 h 6826250"/>
              <a:gd name="connsiteX15" fmla="*/ 82168 w 5461001"/>
              <a:gd name="connsiteY15" fmla="*/ 9797 h 6826250"/>
              <a:gd name="connsiteX16" fmla="*/ 199225 w 5461001"/>
              <a:gd name="connsiteY16" fmla="*/ 0 h 682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61001" h="6826250">
                <a:moveTo>
                  <a:pt x="199225" y="0"/>
                </a:moveTo>
                <a:lnTo>
                  <a:pt x="5261776" y="0"/>
                </a:lnTo>
                <a:cubicBezTo>
                  <a:pt x="5320178" y="0"/>
                  <a:pt x="5355574" y="316"/>
                  <a:pt x="5378833" y="9797"/>
                </a:cubicBezTo>
                <a:cubicBezTo>
                  <a:pt x="5412459" y="22122"/>
                  <a:pt x="5438752" y="48352"/>
                  <a:pt x="5451141" y="82168"/>
                </a:cubicBezTo>
                <a:cubicBezTo>
                  <a:pt x="5460748" y="105554"/>
                  <a:pt x="5461001" y="140949"/>
                  <a:pt x="5461001" y="199099"/>
                </a:cubicBezTo>
                <a:lnTo>
                  <a:pt x="5461001" y="6627151"/>
                </a:lnTo>
                <a:cubicBezTo>
                  <a:pt x="5461001" y="6685300"/>
                  <a:pt x="5460748" y="6720696"/>
                  <a:pt x="5451141" y="6744082"/>
                </a:cubicBezTo>
                <a:cubicBezTo>
                  <a:pt x="5438752" y="6777898"/>
                  <a:pt x="5412459" y="6804128"/>
                  <a:pt x="5378833" y="6816453"/>
                </a:cubicBezTo>
                <a:cubicBezTo>
                  <a:pt x="5355574" y="6825934"/>
                  <a:pt x="5320178" y="6826250"/>
                  <a:pt x="5261776" y="6826250"/>
                </a:cubicBezTo>
                <a:lnTo>
                  <a:pt x="199225" y="6826250"/>
                </a:lnTo>
                <a:cubicBezTo>
                  <a:pt x="140823" y="6826250"/>
                  <a:pt x="105428" y="6825934"/>
                  <a:pt x="82168" y="6816453"/>
                </a:cubicBezTo>
                <a:cubicBezTo>
                  <a:pt x="48542" y="6804128"/>
                  <a:pt x="22249" y="6777898"/>
                  <a:pt x="9860" y="6744082"/>
                </a:cubicBezTo>
                <a:cubicBezTo>
                  <a:pt x="253" y="6720696"/>
                  <a:pt x="0" y="6685300"/>
                  <a:pt x="0" y="6627151"/>
                </a:cubicBezTo>
                <a:lnTo>
                  <a:pt x="0" y="199099"/>
                </a:lnTo>
                <a:cubicBezTo>
                  <a:pt x="0" y="140949"/>
                  <a:pt x="253" y="105554"/>
                  <a:pt x="9860" y="82168"/>
                </a:cubicBezTo>
                <a:cubicBezTo>
                  <a:pt x="22249" y="48352"/>
                  <a:pt x="48542" y="22122"/>
                  <a:pt x="82168" y="9797"/>
                </a:cubicBezTo>
                <a:cubicBezTo>
                  <a:pt x="105428" y="316"/>
                  <a:pt x="140823" y="0"/>
                  <a:pt x="199225" y="0"/>
                </a:cubicBezTo>
                <a:close/>
              </a:path>
            </a:pathLst>
          </a:custGeom>
        </p:spPr>
      </p:pic>
      <p:sp>
        <p:nvSpPr>
          <p:cNvPr id="9" name="Rectangle">
            <a:extLst>
              <a:ext uri="{FF2B5EF4-FFF2-40B4-BE49-F238E27FC236}">
                <a16:creationId xmlns:a16="http://schemas.microsoft.com/office/drawing/2014/main" id="{891E27C1-E1DF-2447-9ABD-9E06B2880A8F}"/>
              </a:ext>
            </a:extLst>
          </p:cNvPr>
          <p:cNvSpPr/>
          <p:nvPr/>
        </p:nvSpPr>
        <p:spPr>
          <a:xfrm>
            <a:off x="1" y="0"/>
            <a:ext cx="322623" cy="6858000"/>
          </a:xfrm>
          <a:prstGeom prst="rect">
            <a:avLst/>
          </a:prstGeom>
          <a:solidFill>
            <a:srgbClr val="00834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8501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">
            <a:extLst>
              <a:ext uri="{FF2B5EF4-FFF2-40B4-BE49-F238E27FC236}">
                <a16:creationId xmlns:a16="http://schemas.microsoft.com/office/drawing/2014/main" id="{5E3F66D6-4CB3-D545-928A-B19ABB948E4F}"/>
              </a:ext>
            </a:extLst>
          </p:cNvPr>
          <p:cNvSpPr/>
          <p:nvPr/>
        </p:nvSpPr>
        <p:spPr>
          <a:xfrm>
            <a:off x="322624" y="400919"/>
            <a:ext cx="8809801" cy="6457082"/>
          </a:xfrm>
          <a:prstGeom prst="rect">
            <a:avLst/>
          </a:prstGeom>
          <a:solidFill>
            <a:srgbClr val="008344"/>
          </a:solidFill>
          <a:ln w="12700">
            <a:miter lim="400000"/>
          </a:ln>
        </p:spPr>
        <p:txBody>
          <a:bodyPr lIns="67733" tIns="67733" rIns="67733" bIns="67733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 sz="4267" dirty="0"/>
          </a:p>
        </p:txBody>
      </p:sp>
      <p:sp>
        <p:nvSpPr>
          <p:cNvPr id="18" name="Slide Number Placeholder 2">
            <a:extLst>
              <a:ext uri="{FF2B5EF4-FFF2-40B4-BE49-F238E27FC236}">
                <a16:creationId xmlns:a16="http://schemas.microsoft.com/office/drawing/2014/main" id="{AA1E280E-57AF-E94E-919D-1C41650A76F7}"/>
              </a:ext>
            </a:extLst>
          </p:cNvPr>
          <p:cNvSpPr txBox="1">
            <a:spLocks/>
          </p:cNvSpPr>
          <p:nvPr/>
        </p:nvSpPr>
        <p:spPr>
          <a:xfrm>
            <a:off x="28408841" y="16797867"/>
            <a:ext cx="603251" cy="643467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MN" sz="1200"/>
              <a:pPr/>
              <a:t>4</a:t>
            </a:fld>
            <a:endParaRPr lang="en-MN" sz="1200"/>
          </a:p>
        </p:txBody>
      </p:sp>
      <p:pic>
        <p:nvPicPr>
          <p:cNvPr id="19" name="Picture Placeholder 5">
            <a:extLst>
              <a:ext uri="{FF2B5EF4-FFF2-40B4-BE49-F238E27FC236}">
                <a16:creationId xmlns:a16="http://schemas.microsoft.com/office/drawing/2014/main" id="{E823E095-6BEB-8143-B2F8-213BFE2329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6" t="2578" r="6625" b="4270"/>
          <a:stretch/>
        </p:blipFill>
        <p:spPr>
          <a:xfrm>
            <a:off x="9726762" y="279782"/>
            <a:ext cx="2041906" cy="2185762"/>
          </a:xfrm>
          <a:custGeom>
            <a:avLst/>
            <a:gdLst>
              <a:gd name="connsiteX0" fmla="*/ 199225 w 5461001"/>
              <a:gd name="connsiteY0" fmla="*/ 0 h 6826250"/>
              <a:gd name="connsiteX1" fmla="*/ 5261776 w 5461001"/>
              <a:gd name="connsiteY1" fmla="*/ 0 h 6826250"/>
              <a:gd name="connsiteX2" fmla="*/ 5378833 w 5461001"/>
              <a:gd name="connsiteY2" fmla="*/ 9797 h 6826250"/>
              <a:gd name="connsiteX3" fmla="*/ 5451141 w 5461001"/>
              <a:gd name="connsiteY3" fmla="*/ 82168 h 6826250"/>
              <a:gd name="connsiteX4" fmla="*/ 5461001 w 5461001"/>
              <a:gd name="connsiteY4" fmla="*/ 199099 h 6826250"/>
              <a:gd name="connsiteX5" fmla="*/ 5461001 w 5461001"/>
              <a:gd name="connsiteY5" fmla="*/ 6627151 h 6826250"/>
              <a:gd name="connsiteX6" fmla="*/ 5451141 w 5461001"/>
              <a:gd name="connsiteY6" fmla="*/ 6744082 h 6826250"/>
              <a:gd name="connsiteX7" fmla="*/ 5378833 w 5461001"/>
              <a:gd name="connsiteY7" fmla="*/ 6816453 h 6826250"/>
              <a:gd name="connsiteX8" fmla="*/ 5261776 w 5461001"/>
              <a:gd name="connsiteY8" fmla="*/ 6826250 h 6826250"/>
              <a:gd name="connsiteX9" fmla="*/ 199225 w 5461001"/>
              <a:gd name="connsiteY9" fmla="*/ 6826250 h 6826250"/>
              <a:gd name="connsiteX10" fmla="*/ 82168 w 5461001"/>
              <a:gd name="connsiteY10" fmla="*/ 6816453 h 6826250"/>
              <a:gd name="connsiteX11" fmla="*/ 9860 w 5461001"/>
              <a:gd name="connsiteY11" fmla="*/ 6744082 h 6826250"/>
              <a:gd name="connsiteX12" fmla="*/ 0 w 5461001"/>
              <a:gd name="connsiteY12" fmla="*/ 6627151 h 6826250"/>
              <a:gd name="connsiteX13" fmla="*/ 0 w 5461001"/>
              <a:gd name="connsiteY13" fmla="*/ 199099 h 6826250"/>
              <a:gd name="connsiteX14" fmla="*/ 9860 w 5461001"/>
              <a:gd name="connsiteY14" fmla="*/ 82168 h 6826250"/>
              <a:gd name="connsiteX15" fmla="*/ 82168 w 5461001"/>
              <a:gd name="connsiteY15" fmla="*/ 9797 h 6826250"/>
              <a:gd name="connsiteX16" fmla="*/ 199225 w 5461001"/>
              <a:gd name="connsiteY16" fmla="*/ 0 h 682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61001" h="6826250">
                <a:moveTo>
                  <a:pt x="199225" y="0"/>
                </a:moveTo>
                <a:lnTo>
                  <a:pt x="5261776" y="0"/>
                </a:lnTo>
                <a:cubicBezTo>
                  <a:pt x="5320178" y="0"/>
                  <a:pt x="5355574" y="316"/>
                  <a:pt x="5378833" y="9797"/>
                </a:cubicBezTo>
                <a:cubicBezTo>
                  <a:pt x="5412459" y="22122"/>
                  <a:pt x="5438752" y="48352"/>
                  <a:pt x="5451141" y="82168"/>
                </a:cubicBezTo>
                <a:cubicBezTo>
                  <a:pt x="5460748" y="105554"/>
                  <a:pt x="5461001" y="140949"/>
                  <a:pt x="5461001" y="199099"/>
                </a:cubicBezTo>
                <a:lnTo>
                  <a:pt x="5461001" y="6627151"/>
                </a:lnTo>
                <a:cubicBezTo>
                  <a:pt x="5461001" y="6685300"/>
                  <a:pt x="5460748" y="6720696"/>
                  <a:pt x="5451141" y="6744082"/>
                </a:cubicBezTo>
                <a:cubicBezTo>
                  <a:pt x="5438752" y="6777898"/>
                  <a:pt x="5412459" y="6804128"/>
                  <a:pt x="5378833" y="6816453"/>
                </a:cubicBezTo>
                <a:cubicBezTo>
                  <a:pt x="5355574" y="6825934"/>
                  <a:pt x="5320178" y="6826250"/>
                  <a:pt x="5261776" y="6826250"/>
                </a:cubicBezTo>
                <a:lnTo>
                  <a:pt x="199225" y="6826250"/>
                </a:lnTo>
                <a:cubicBezTo>
                  <a:pt x="140823" y="6826250"/>
                  <a:pt x="105428" y="6825934"/>
                  <a:pt x="82168" y="6816453"/>
                </a:cubicBezTo>
                <a:cubicBezTo>
                  <a:pt x="48542" y="6804128"/>
                  <a:pt x="22249" y="6777898"/>
                  <a:pt x="9860" y="6744082"/>
                </a:cubicBezTo>
                <a:cubicBezTo>
                  <a:pt x="253" y="6720696"/>
                  <a:pt x="0" y="6685300"/>
                  <a:pt x="0" y="6627151"/>
                </a:cubicBezTo>
                <a:lnTo>
                  <a:pt x="0" y="199099"/>
                </a:lnTo>
                <a:cubicBezTo>
                  <a:pt x="0" y="140949"/>
                  <a:pt x="253" y="105554"/>
                  <a:pt x="9860" y="82168"/>
                </a:cubicBezTo>
                <a:cubicBezTo>
                  <a:pt x="22249" y="48352"/>
                  <a:pt x="48542" y="22122"/>
                  <a:pt x="82168" y="9797"/>
                </a:cubicBezTo>
                <a:cubicBezTo>
                  <a:pt x="105428" y="316"/>
                  <a:pt x="140823" y="0"/>
                  <a:pt x="199225" y="0"/>
                </a:cubicBezTo>
                <a:close/>
              </a:path>
            </a:pathLst>
          </a:custGeom>
        </p:spPr>
      </p:pic>
      <p:sp>
        <p:nvSpPr>
          <p:cNvPr id="17" name="About Us">
            <a:extLst>
              <a:ext uri="{FF2B5EF4-FFF2-40B4-BE49-F238E27FC236}">
                <a16:creationId xmlns:a16="http://schemas.microsoft.com/office/drawing/2014/main" id="{B600786E-2CB9-EB4E-B654-0B1AFC7162D5}"/>
              </a:ext>
            </a:extLst>
          </p:cNvPr>
          <p:cNvSpPr txBox="1"/>
          <p:nvPr/>
        </p:nvSpPr>
        <p:spPr>
          <a:xfrm>
            <a:off x="686246" y="1399503"/>
            <a:ext cx="2728467" cy="5307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67733" tIns="67733" rIns="67733" bIns="67733">
            <a:spAutoFit/>
          </a:bodyPr>
          <a:lstStyle>
            <a:lvl1pPr>
              <a:defRPr sz="8000" b="0">
                <a:solidFill>
                  <a:srgbClr val="50E3C2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pPr marL="342900" indent="-342900" algn="l">
              <a:buFont typeface="+mj-lt"/>
              <a:buAutoNum type="arabicPeriod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 algn="l">
              <a:buFont typeface="+mj-lt"/>
              <a:buAutoNum type="arabicPeriod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 algn="l">
              <a:buFont typeface="+mj-lt"/>
              <a:buAutoNum type="arabicPeriod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bout Us">
            <a:extLst>
              <a:ext uri="{FF2B5EF4-FFF2-40B4-BE49-F238E27FC236}">
                <a16:creationId xmlns:a16="http://schemas.microsoft.com/office/drawing/2014/main" id="{15D3B700-DB3F-5B4E-AAF7-7B87982330A1}"/>
              </a:ext>
            </a:extLst>
          </p:cNvPr>
          <p:cNvSpPr txBox="1"/>
          <p:nvPr/>
        </p:nvSpPr>
        <p:spPr>
          <a:xfrm>
            <a:off x="3786634" y="865430"/>
            <a:ext cx="2728467" cy="383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67733" tIns="67733" rIns="67733" bIns="67733">
            <a:spAutoFit/>
          </a:bodyPr>
          <a:lstStyle>
            <a:lvl1pPr>
              <a:defRPr sz="8000" b="0">
                <a:solidFill>
                  <a:srgbClr val="50E3C2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pPr marL="342900" indent="-342900" algn="l">
              <a:buFont typeface="+mj-lt"/>
              <a:buAutoNum type="arabicPeriod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bout Us">
            <a:extLst>
              <a:ext uri="{FF2B5EF4-FFF2-40B4-BE49-F238E27FC236}">
                <a16:creationId xmlns:a16="http://schemas.microsoft.com/office/drawing/2014/main" id="{DD07E20A-6BD6-954F-B49D-ABEF55576E76}"/>
              </a:ext>
            </a:extLst>
          </p:cNvPr>
          <p:cNvSpPr txBox="1"/>
          <p:nvPr/>
        </p:nvSpPr>
        <p:spPr>
          <a:xfrm>
            <a:off x="3477612" y="1399503"/>
            <a:ext cx="2728467" cy="5307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67733" tIns="67733" rIns="67733" bIns="67733">
            <a:spAutoFit/>
          </a:bodyPr>
          <a:lstStyle>
            <a:lvl1pPr>
              <a:defRPr sz="8000" b="0">
                <a:solidFill>
                  <a:srgbClr val="50E3C2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pPr marL="342900" indent="-342900">
              <a:buFont typeface="+mj-lt"/>
              <a:buAutoNum type="arabicPeriod" startAt="8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 algn="l">
              <a:buFont typeface="+mj-lt"/>
              <a:buAutoNum type="arabicPeriod" startAt="8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8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 startAt="8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8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 startAt="8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8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 startAt="8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8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 startAt="8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8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 startAt="8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8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 algn="l">
              <a:buFont typeface="+mj-lt"/>
              <a:buAutoNum type="arabicPeriod" startAt="8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RANSACT DEBIT CARD">
            <a:extLst>
              <a:ext uri="{FF2B5EF4-FFF2-40B4-BE49-F238E27FC236}">
                <a16:creationId xmlns:a16="http://schemas.microsoft.com/office/drawing/2014/main" id="{94D96779-406D-444F-B3E3-96C11CA76661}"/>
              </a:ext>
            </a:extLst>
          </p:cNvPr>
          <p:cNvSpPr txBox="1"/>
          <p:nvPr/>
        </p:nvSpPr>
        <p:spPr>
          <a:xfrm>
            <a:off x="581247" y="626830"/>
            <a:ext cx="2543966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2000" b="0">
                <a:solidFill>
                  <a:srgbClr val="A0A0AC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OF WORKS</a:t>
            </a:r>
            <a:endParaRPr sz="16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C393FD4-5A19-5C4E-B4EE-1E7B3F10A921}"/>
              </a:ext>
            </a:extLst>
          </p:cNvPr>
          <p:cNvSpPr txBox="1"/>
          <p:nvPr/>
        </p:nvSpPr>
        <p:spPr>
          <a:xfrm>
            <a:off x="9231714" y="5708234"/>
            <a:ext cx="2575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portfolio must contain 10-20 examples of your original artwork.</a:t>
            </a:r>
          </a:p>
        </p:txBody>
      </p:sp>
      <p:sp>
        <p:nvSpPr>
          <p:cNvPr id="10" name="About Us">
            <a:extLst>
              <a:ext uri="{FF2B5EF4-FFF2-40B4-BE49-F238E27FC236}">
                <a16:creationId xmlns:a16="http://schemas.microsoft.com/office/drawing/2014/main" id="{84CA3523-8781-B045-A688-F87B64EEBA12}"/>
              </a:ext>
            </a:extLst>
          </p:cNvPr>
          <p:cNvSpPr txBox="1"/>
          <p:nvPr/>
        </p:nvSpPr>
        <p:spPr>
          <a:xfrm>
            <a:off x="6206079" y="1399503"/>
            <a:ext cx="2728467" cy="4568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67733" tIns="67733" rIns="67733" bIns="67733">
            <a:spAutoFit/>
          </a:bodyPr>
          <a:lstStyle>
            <a:lvl1pPr>
              <a:defRPr sz="8000" b="0">
                <a:solidFill>
                  <a:srgbClr val="50E3C2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pPr marL="342900" indent="-342900">
              <a:buFont typeface="+mj-lt"/>
              <a:buAutoNum type="arabicPeriod" startAt="15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 algn="l">
              <a:buFont typeface="+mj-lt"/>
              <a:buAutoNum type="arabicPeriod" startAt="15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15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 startAt="15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15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 startAt="15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15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 startAt="15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15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>
              <a:buFont typeface="+mj-lt"/>
              <a:buAutoNum type="arabicPeriod" startAt="15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15"/>
            </a:pP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342900" indent="-342900" algn="l">
              <a:buFont typeface="+mj-lt"/>
              <a:buAutoNum type="arabicPeriod" startAt="15"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794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060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770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937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042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EA570-4BFA-104E-85C0-766589D11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833"/>
            <a:ext cx="10515600" cy="4976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E8E87-BC0C-3645-963A-274E8EB22466}"/>
              </a:ext>
            </a:extLst>
          </p:cNvPr>
          <p:cNvSpPr txBox="1"/>
          <p:nvPr/>
        </p:nvSpPr>
        <p:spPr>
          <a:xfrm>
            <a:off x="838199" y="5606181"/>
            <a:ext cx="9688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Date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pertaining to the size, media and other pertinent features of the work here.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628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1063</Words>
  <Application>Microsoft Macintosh PowerPoint</Application>
  <PresentationFormat>Widescreen</PresentationFormat>
  <Paragraphs>97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Nancy</dc:creator>
  <cp:lastModifiedBy>Miller, Nancy</cp:lastModifiedBy>
  <cp:revision>8</cp:revision>
  <dcterms:created xsi:type="dcterms:W3CDTF">2021-05-11T17:41:07Z</dcterms:created>
  <dcterms:modified xsi:type="dcterms:W3CDTF">2021-05-11T19:16:23Z</dcterms:modified>
</cp:coreProperties>
</file>