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commentAuthors.xml" ContentType="application/vnd.openxmlformats-officedocument.presentationml.commentAuthor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8" r:id="rId3"/>
    <p:sldId id="259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ller, Nancy" initials="MN" lastIdx="1" clrIdx="0">
    <p:extLst>
      <p:ext uri="{19B8F6BF-5375-455C-9EA6-DF929625EA0E}">
        <p15:presenceInfo xmlns:p15="http://schemas.microsoft.com/office/powerpoint/2012/main" userId="S::nancy.miller@tamucc.edu::fdbbb872-c47d-4bfa-9392-2da6066abca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344"/>
    <a:srgbClr val="0063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401"/>
    <p:restoredTop sz="95846"/>
  </p:normalViewPr>
  <p:slideViewPr>
    <p:cSldViewPr snapToGrid="0" snapToObjects="1">
      <p:cViewPr varScale="1">
        <p:scale>
          <a:sx n="112" d="100"/>
          <a:sy n="112" d="100"/>
        </p:scale>
        <p:origin x="208" y="7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ustomXml" Target="../customXml/item2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Relationship Id="rId27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A6A1E-9CB7-3E4D-83CC-24170A91BCF5}" type="datetimeFigureOut">
              <a:rPr lang="en-US" smtClean="0"/>
              <a:t>10/3/25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7607C-14D2-E443-8BD9-3835D3C169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8643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A6A1E-9CB7-3E4D-83CC-24170A91BCF5}" type="datetimeFigureOut">
              <a:rPr lang="en-US" smtClean="0"/>
              <a:t>10/3/25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7607C-14D2-E443-8BD9-3835D3C169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2204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6"/>
            <a:ext cx="2628900" cy="581183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6"/>
            <a:ext cx="7734300" cy="581183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A6A1E-9CB7-3E4D-83CC-24170A91BCF5}" type="datetimeFigureOut">
              <a:rPr lang="en-US" smtClean="0"/>
              <a:t>10/3/25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7607C-14D2-E443-8BD9-3835D3C169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177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A6A1E-9CB7-3E4D-83CC-24170A91BCF5}" type="datetimeFigureOut">
              <a:rPr lang="en-US" smtClean="0"/>
              <a:t>10/3/25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7607C-14D2-E443-8BD9-3835D3C169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404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A6A1E-9CB7-3E4D-83CC-24170A91BCF5}" type="datetimeFigureOut">
              <a:rPr lang="en-US" smtClean="0"/>
              <a:t>10/3/25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7607C-14D2-E443-8BD9-3835D3C169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318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A6A1E-9CB7-3E4D-83CC-24170A91BCF5}" type="datetimeFigureOut">
              <a:rPr lang="en-US" smtClean="0"/>
              <a:t>10/3/25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7607C-14D2-E443-8BD9-3835D3C169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418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A6A1E-9CB7-3E4D-83CC-24170A91BCF5}" type="datetimeFigureOut">
              <a:rPr lang="en-US" smtClean="0"/>
              <a:t>10/3/25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7607C-14D2-E443-8BD9-3835D3C169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4702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A6A1E-9CB7-3E4D-83CC-24170A91BCF5}" type="datetimeFigureOut">
              <a:rPr lang="en-US" smtClean="0"/>
              <a:t>10/3/25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7607C-14D2-E443-8BD9-3835D3C169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13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A6A1E-9CB7-3E4D-83CC-24170A91BCF5}" type="datetimeFigureOut">
              <a:rPr lang="en-US" smtClean="0"/>
              <a:t>10/3/25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7607C-14D2-E443-8BD9-3835D3C169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88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A6A1E-9CB7-3E4D-83CC-24170A91BCF5}" type="datetimeFigureOut">
              <a:rPr lang="en-US" smtClean="0"/>
              <a:t>10/3/25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7607C-14D2-E443-8BD9-3835D3C169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503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A6A1E-9CB7-3E4D-83CC-24170A91BCF5}" type="datetimeFigureOut">
              <a:rPr lang="en-US" smtClean="0"/>
              <a:t>10/3/25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7607C-14D2-E443-8BD9-3835D3C169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558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AA6A1E-9CB7-3E4D-83CC-24170A91BCF5}" type="datetimeFigureOut">
              <a:rPr lang="en-US" smtClean="0"/>
              <a:t>10/3/25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77607C-14D2-E443-8BD9-3835D3C169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973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">
            <a:extLst>
              <a:ext uri="{FF2B5EF4-FFF2-40B4-BE49-F238E27FC236}">
                <a16:creationId xmlns:a16="http://schemas.microsoft.com/office/drawing/2014/main" id="{5E3F66D6-4CB3-D545-928A-B19ABB948E4F}"/>
              </a:ext>
            </a:extLst>
          </p:cNvPr>
          <p:cNvSpPr/>
          <p:nvPr/>
        </p:nvSpPr>
        <p:spPr>
          <a:xfrm flipH="1">
            <a:off x="0" y="1"/>
            <a:ext cx="291402" cy="6858000"/>
          </a:xfrm>
          <a:prstGeom prst="rect">
            <a:avLst/>
          </a:prstGeom>
          <a:solidFill>
            <a:srgbClr val="0063A7"/>
          </a:solidFill>
          <a:ln w="12700">
            <a:miter lim="400000"/>
          </a:ln>
        </p:spPr>
        <p:txBody>
          <a:bodyPr lIns="67733" tIns="67733" rIns="67733" bIns="67733" anchor="ctr"/>
          <a:lstStyle/>
          <a:p>
            <a:pPr>
              <a:defRPr sz="3200" b="0">
                <a:latin typeface="+mn-lt"/>
                <a:ea typeface="+mn-ea"/>
                <a:cs typeface="+mn-cs"/>
                <a:sym typeface="Helvetica Neue Medium"/>
              </a:defRPr>
            </a:pPr>
            <a:endParaRPr sz="4267" dirty="0"/>
          </a:p>
        </p:txBody>
      </p:sp>
      <p:sp>
        <p:nvSpPr>
          <p:cNvPr id="18" name="Slide Number Placeholder 2">
            <a:extLst>
              <a:ext uri="{FF2B5EF4-FFF2-40B4-BE49-F238E27FC236}">
                <a16:creationId xmlns:a16="http://schemas.microsoft.com/office/drawing/2014/main" id="{AA1E280E-57AF-E94E-919D-1C41650A76F7}"/>
              </a:ext>
            </a:extLst>
          </p:cNvPr>
          <p:cNvSpPr txBox="1">
            <a:spLocks/>
          </p:cNvSpPr>
          <p:nvPr/>
        </p:nvSpPr>
        <p:spPr>
          <a:xfrm>
            <a:off x="28408841" y="16797867"/>
            <a:ext cx="603251" cy="643467"/>
          </a:xfrm>
          <a:prstGeom prst="rect">
            <a:avLst/>
          </a:prstGeom>
        </p:spPr>
        <p:txBody>
          <a:bodyPr vert="horz" lIns="121920" tIns="60960" rIns="121920" bIns="60960" rtlCol="0" anchor="ctr"/>
          <a:lstStyle>
            <a:defPPr>
              <a:defRPr lang="en-US"/>
            </a:defPPr>
            <a:lvl1pPr marL="0" algn="r" defTabSz="4572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6CB4B4D-7CA3-9044-876B-883B54F8677D}" type="slidenum">
              <a:rPr lang="en-MN" sz="1200"/>
              <a:pPr/>
              <a:t>1</a:t>
            </a:fld>
            <a:endParaRPr lang="en-MN" sz="1200"/>
          </a:p>
        </p:txBody>
      </p:sp>
      <p:sp>
        <p:nvSpPr>
          <p:cNvPr id="17" name="About Us">
            <a:extLst>
              <a:ext uri="{FF2B5EF4-FFF2-40B4-BE49-F238E27FC236}">
                <a16:creationId xmlns:a16="http://schemas.microsoft.com/office/drawing/2014/main" id="{B600786E-2CB9-EB4E-B654-0B1AFC7162D5}"/>
              </a:ext>
            </a:extLst>
          </p:cNvPr>
          <p:cNvSpPr txBox="1"/>
          <p:nvPr/>
        </p:nvSpPr>
        <p:spPr>
          <a:xfrm>
            <a:off x="810950" y="1586731"/>
            <a:ext cx="10790500" cy="544644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67733" tIns="67733" rIns="67733" bIns="67733">
            <a:spAutoFit/>
          </a:bodyPr>
          <a:lstStyle>
            <a:lvl1pPr>
              <a:defRPr sz="8000" b="0">
                <a:solidFill>
                  <a:srgbClr val="50E3C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en-US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UNDERGRADUATE SCHOLARSHIP APPLICATION</a:t>
            </a:r>
          </a:p>
          <a:p>
            <a:pPr algn="l">
              <a:lnSpc>
                <a:spcPct val="150000"/>
              </a:lnSpc>
            </a:pP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First and Last Name: </a:t>
            </a:r>
          </a:p>
          <a:p>
            <a:pPr algn="l">
              <a:lnSpc>
                <a:spcPct val="150000"/>
              </a:lnSpc>
            </a:pPr>
            <a:endParaRPr lang="en-US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ARTIST OR DESIGNER STATEMENT</a:t>
            </a:r>
          </a:p>
          <a:p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Write a brief statement describing your current goals as either an artist or a designer. Focus on what motivates your creative work, the ideas or problems you’re exploring, and how you see your practice developing.</a:t>
            </a:r>
          </a:p>
          <a:p>
            <a:endParaRPr lang="en-US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might consider: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interests, themes, or questions drive your work?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tools, materials, or processes are important to your practice?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directions or outcomes are you working toward?</a:t>
            </a:r>
          </a:p>
          <a:p>
            <a:endParaRPr lang="en-US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 clear and specific to your area of study. This is an opportunity to reflect on your creative focus and future goals. Add your statement on the following page. </a:t>
            </a:r>
          </a:p>
          <a:p>
            <a:endParaRPr lang="en-US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Limit: 300 words</a:t>
            </a:r>
          </a:p>
          <a:p>
            <a:pPr>
              <a:lnSpc>
                <a:spcPct val="150000"/>
              </a:lnSpc>
            </a:pPr>
            <a:endParaRPr lang="en-US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50000"/>
              </a:lnSpc>
            </a:pPr>
            <a:endParaRPr lang="en-US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 descr="A black background with green text&#10;&#10;AI-generated content may be incorrect.">
            <a:extLst>
              <a:ext uri="{FF2B5EF4-FFF2-40B4-BE49-F238E27FC236}">
                <a16:creationId xmlns:a16="http://schemas.microsoft.com/office/drawing/2014/main" id="{003C74A7-A01D-11D3-BC48-297D11F425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1402" y="275010"/>
            <a:ext cx="5090563" cy="14868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36763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EEA570-4BFA-104E-85C0-766589D110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67833"/>
            <a:ext cx="10515600" cy="497603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FEE8E87-BC0C-3645-963A-274E8EB22466}"/>
              </a:ext>
            </a:extLst>
          </p:cNvPr>
          <p:cNvSpPr txBox="1"/>
          <p:nvPr/>
        </p:nvSpPr>
        <p:spPr>
          <a:xfrm>
            <a:off x="838199" y="5606181"/>
            <a:ext cx="10515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Work or Project Title</a:t>
            </a: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Year Created</a:t>
            </a:r>
            <a:b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Course Name, Medium or Deliverable</a:t>
            </a:r>
          </a:p>
          <a:p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Include information about each piece, such as its dimensions, the media used, and any other relevant details or features.</a:t>
            </a:r>
          </a:p>
          <a:p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04222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EEA570-4BFA-104E-85C0-766589D110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67833"/>
            <a:ext cx="10515600" cy="497603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FEE8E87-BC0C-3645-963A-274E8EB22466}"/>
              </a:ext>
            </a:extLst>
          </p:cNvPr>
          <p:cNvSpPr txBox="1"/>
          <p:nvPr/>
        </p:nvSpPr>
        <p:spPr>
          <a:xfrm>
            <a:off x="838199" y="5606181"/>
            <a:ext cx="10515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Work or Project Title</a:t>
            </a: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Year Created</a:t>
            </a:r>
            <a:b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Course Name, Medium or Deliverable</a:t>
            </a:r>
          </a:p>
          <a:p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Include information about each piece, such as its dimensions, the media used, and any other relevant details or features.</a:t>
            </a:r>
          </a:p>
          <a:p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88928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EEA570-4BFA-104E-85C0-766589D110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67833"/>
            <a:ext cx="10515600" cy="497603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FEE8E87-BC0C-3645-963A-274E8EB22466}"/>
              </a:ext>
            </a:extLst>
          </p:cNvPr>
          <p:cNvSpPr txBox="1"/>
          <p:nvPr/>
        </p:nvSpPr>
        <p:spPr>
          <a:xfrm>
            <a:off x="838199" y="5606181"/>
            <a:ext cx="10515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Work or Project Title</a:t>
            </a: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Year Created</a:t>
            </a:r>
            <a:b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Course Name, Medium or Deliverable</a:t>
            </a:r>
          </a:p>
          <a:p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Include information about each piece, such as its dimensions, the media used, and any other relevant details or features.</a:t>
            </a:r>
          </a:p>
          <a:p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34173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EEA570-4BFA-104E-85C0-766589D110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67833"/>
            <a:ext cx="10515600" cy="497603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FEE8E87-BC0C-3645-963A-274E8EB22466}"/>
              </a:ext>
            </a:extLst>
          </p:cNvPr>
          <p:cNvSpPr txBox="1"/>
          <p:nvPr/>
        </p:nvSpPr>
        <p:spPr>
          <a:xfrm>
            <a:off x="838199" y="5606181"/>
            <a:ext cx="1051560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Work or Project Title</a:t>
            </a: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Year Created</a:t>
            </a:r>
            <a:b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Course Name, Medium or Deliverable</a:t>
            </a:r>
          </a:p>
          <a:p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Include information about each piece, such as its dimensions, the media used, and any other relevant details or features.</a:t>
            </a:r>
          </a:p>
          <a:p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02526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EEA570-4BFA-104E-85C0-766589D110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67833"/>
            <a:ext cx="10515600" cy="497603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FEE8E87-BC0C-3645-963A-274E8EB22466}"/>
              </a:ext>
            </a:extLst>
          </p:cNvPr>
          <p:cNvSpPr txBox="1"/>
          <p:nvPr/>
        </p:nvSpPr>
        <p:spPr>
          <a:xfrm>
            <a:off x="838199" y="5606181"/>
            <a:ext cx="10515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Work or Project Title</a:t>
            </a: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Year Created</a:t>
            </a:r>
            <a:b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Course Name, Medium or Deliverable</a:t>
            </a:r>
          </a:p>
          <a:p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Include information about each piece, such as its dimensions, the media used, and any other relevant details or features.</a:t>
            </a:r>
          </a:p>
          <a:p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4431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EEA570-4BFA-104E-85C0-766589D110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67833"/>
            <a:ext cx="10515600" cy="497603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FEE8E87-BC0C-3645-963A-274E8EB22466}"/>
              </a:ext>
            </a:extLst>
          </p:cNvPr>
          <p:cNvSpPr txBox="1"/>
          <p:nvPr/>
        </p:nvSpPr>
        <p:spPr>
          <a:xfrm>
            <a:off x="838199" y="5606181"/>
            <a:ext cx="10515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Work or Project Title</a:t>
            </a: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Year Created</a:t>
            </a:r>
            <a:b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Course Name, Medium or Deliverable</a:t>
            </a:r>
          </a:p>
          <a:p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Include information about each piece, such as its dimensions, the media used, and any other relevant details or features.</a:t>
            </a:r>
          </a:p>
          <a:p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59141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EEA570-4BFA-104E-85C0-766589D110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67833"/>
            <a:ext cx="10515600" cy="497603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FEE8E87-BC0C-3645-963A-274E8EB22466}"/>
              </a:ext>
            </a:extLst>
          </p:cNvPr>
          <p:cNvSpPr txBox="1"/>
          <p:nvPr/>
        </p:nvSpPr>
        <p:spPr>
          <a:xfrm>
            <a:off x="838199" y="5606181"/>
            <a:ext cx="10515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Work or Project Title</a:t>
            </a: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Year Created</a:t>
            </a:r>
            <a:b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Course Name, Medium or Deliverable</a:t>
            </a:r>
          </a:p>
          <a:p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Include information about each piece, such as its dimensions, the media used, and any other relevant details or features.</a:t>
            </a:r>
          </a:p>
          <a:p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39269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EEA570-4BFA-104E-85C0-766589D110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67833"/>
            <a:ext cx="10515600" cy="497603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FEE8E87-BC0C-3645-963A-274E8EB22466}"/>
              </a:ext>
            </a:extLst>
          </p:cNvPr>
          <p:cNvSpPr txBox="1"/>
          <p:nvPr/>
        </p:nvSpPr>
        <p:spPr>
          <a:xfrm>
            <a:off x="838199" y="5606181"/>
            <a:ext cx="10515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Work or Project Title</a:t>
            </a: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Year Created</a:t>
            </a:r>
            <a:b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Course Name, Medium or Deliverable</a:t>
            </a:r>
          </a:p>
          <a:p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Include information about each piece, such as its dimensions, the media used, and any other relevant details or features.</a:t>
            </a:r>
          </a:p>
          <a:p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66229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EEA570-4BFA-104E-85C0-766589D110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67833"/>
            <a:ext cx="10515600" cy="497603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FEE8E87-BC0C-3645-963A-274E8EB22466}"/>
              </a:ext>
            </a:extLst>
          </p:cNvPr>
          <p:cNvSpPr txBox="1"/>
          <p:nvPr/>
        </p:nvSpPr>
        <p:spPr>
          <a:xfrm>
            <a:off x="838199" y="5606181"/>
            <a:ext cx="10515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Work or Project Title</a:t>
            </a: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Year Created</a:t>
            </a:r>
            <a:b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Course Name, Medium or Deliverable</a:t>
            </a:r>
          </a:p>
          <a:p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Include information about each piece, such as its dimensions, the media used, and any other relevant details or features.</a:t>
            </a:r>
          </a:p>
          <a:p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47816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RANSACT DEBIT CARD">
            <a:extLst>
              <a:ext uri="{FF2B5EF4-FFF2-40B4-BE49-F238E27FC236}">
                <a16:creationId xmlns:a16="http://schemas.microsoft.com/office/drawing/2014/main" id="{0F883ED1-EE26-D74D-B53E-03120766345F}"/>
              </a:ext>
            </a:extLst>
          </p:cNvPr>
          <p:cNvSpPr txBox="1"/>
          <p:nvPr/>
        </p:nvSpPr>
        <p:spPr>
          <a:xfrm>
            <a:off x="581247" y="626830"/>
            <a:ext cx="5371663" cy="4719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>
              <a:defRPr sz="2000" b="0">
                <a:solidFill>
                  <a:srgbClr val="A0A0AC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ARTIST OR DESIGNER STATEMENT</a:t>
            </a:r>
            <a:endParaRPr sz="1600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9E5CF80-63E5-A14D-9875-F53C4BD992B3}"/>
              </a:ext>
            </a:extLst>
          </p:cNvPr>
          <p:cNvSpPr txBox="1"/>
          <p:nvPr/>
        </p:nvSpPr>
        <p:spPr>
          <a:xfrm>
            <a:off x="581248" y="1205610"/>
            <a:ext cx="10510550" cy="314958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lang="en-US" sz="1200" b="0" dirty="0" err="1"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en-US" sz="12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0" dirty="0" err="1">
                <a:latin typeface="Arial" panose="020B0604020202020204" pitchFamily="34" charset="0"/>
                <a:cs typeface="Arial" panose="020B0604020202020204" pitchFamily="34" charset="0"/>
              </a:rPr>
              <a:t>ornare</a:t>
            </a:r>
            <a:r>
              <a:rPr lang="en-US" sz="12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0" dirty="0" err="1">
                <a:latin typeface="Arial" panose="020B0604020202020204" pitchFamily="34" charset="0"/>
                <a:cs typeface="Arial" panose="020B0604020202020204" pitchFamily="34" charset="0"/>
              </a:rPr>
              <a:t>massa</a:t>
            </a:r>
            <a:r>
              <a:rPr lang="en-US" sz="12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0" dirty="0" err="1"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12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0" dirty="0" err="1">
                <a:latin typeface="Arial" panose="020B0604020202020204" pitchFamily="34" charset="0"/>
                <a:cs typeface="Arial" panose="020B0604020202020204" pitchFamily="34" charset="0"/>
              </a:rPr>
              <a:t>egestas</a:t>
            </a:r>
            <a:r>
              <a:rPr lang="en-US" sz="12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0" dirty="0" err="1">
                <a:latin typeface="Arial" panose="020B0604020202020204" pitchFamily="34" charset="0"/>
                <a:cs typeface="Arial" panose="020B0604020202020204" pitchFamily="34" charset="0"/>
              </a:rPr>
              <a:t>purus</a:t>
            </a:r>
            <a:r>
              <a:rPr lang="en-US" sz="12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0" dirty="0" err="1">
                <a:latin typeface="Arial" panose="020B0604020202020204" pitchFamily="34" charset="0"/>
                <a:cs typeface="Arial" panose="020B0604020202020204" pitchFamily="34" charset="0"/>
              </a:rPr>
              <a:t>viverra</a:t>
            </a:r>
            <a:r>
              <a:rPr lang="en-US" sz="12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0" dirty="0" err="1">
                <a:latin typeface="Arial" panose="020B0604020202020204" pitchFamily="34" charset="0"/>
                <a:cs typeface="Arial" panose="020B0604020202020204" pitchFamily="34" charset="0"/>
              </a:rPr>
              <a:t>accumsan</a:t>
            </a:r>
            <a:r>
              <a:rPr lang="en-US" sz="1200" b="0" dirty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en-US" sz="1200" b="0" dirty="0" err="1">
                <a:latin typeface="Arial" panose="020B0604020202020204" pitchFamily="34" charset="0"/>
                <a:cs typeface="Arial" panose="020B0604020202020204" pitchFamily="34" charset="0"/>
              </a:rPr>
              <a:t>nisl</a:t>
            </a:r>
            <a:r>
              <a:rPr lang="en-US" sz="1200" b="0" dirty="0">
                <a:latin typeface="Arial" panose="020B0604020202020204" pitchFamily="34" charset="0"/>
                <a:cs typeface="Arial" panose="020B0604020202020204" pitchFamily="34" charset="0"/>
              </a:rPr>
              <a:t> nisi </a:t>
            </a:r>
            <a:r>
              <a:rPr lang="en-US" sz="1200" b="0" dirty="0" err="1">
                <a:latin typeface="Arial" panose="020B0604020202020204" pitchFamily="34" charset="0"/>
                <a:cs typeface="Arial" panose="020B0604020202020204" pitchFamily="34" charset="0"/>
              </a:rPr>
              <a:t>scelerisque</a:t>
            </a:r>
            <a:r>
              <a:rPr lang="en-US" sz="12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0" dirty="0" err="1">
                <a:latin typeface="Arial" panose="020B0604020202020204" pitchFamily="34" charset="0"/>
                <a:cs typeface="Arial" panose="020B0604020202020204" pitchFamily="34" charset="0"/>
              </a:rPr>
              <a:t>eu</a:t>
            </a:r>
            <a:r>
              <a:rPr lang="en-US" sz="12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0" dirty="0" err="1">
                <a:latin typeface="Arial" panose="020B0604020202020204" pitchFamily="34" charset="0"/>
                <a:cs typeface="Arial" panose="020B0604020202020204" pitchFamily="34" charset="0"/>
              </a:rPr>
              <a:t>ultrices</a:t>
            </a:r>
            <a:r>
              <a:rPr lang="en-US" sz="1200" b="0" dirty="0">
                <a:latin typeface="Arial" panose="020B0604020202020204" pitchFamily="34" charset="0"/>
                <a:cs typeface="Arial" panose="020B0604020202020204" pitchFamily="34" charset="0"/>
              </a:rPr>
              <a:t> vitae auctor </a:t>
            </a:r>
            <a:r>
              <a:rPr lang="en-US" sz="1200" b="0" dirty="0" err="1">
                <a:latin typeface="Arial" panose="020B0604020202020204" pitchFamily="34" charset="0"/>
                <a:cs typeface="Arial" panose="020B0604020202020204" pitchFamily="34" charset="0"/>
              </a:rPr>
              <a:t>eu</a:t>
            </a:r>
            <a:r>
              <a:rPr lang="en-US" sz="12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0" dirty="0" err="1">
                <a:latin typeface="Arial" panose="020B0604020202020204" pitchFamily="34" charset="0"/>
                <a:cs typeface="Arial" panose="020B0604020202020204" pitchFamily="34" charset="0"/>
              </a:rPr>
              <a:t>augue</a:t>
            </a:r>
            <a:r>
              <a:rPr lang="en-US" sz="12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12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0" dirty="0" err="1"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12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0" dirty="0" err="1">
                <a:latin typeface="Arial" panose="020B0604020202020204" pitchFamily="34" charset="0"/>
                <a:cs typeface="Arial" panose="020B0604020202020204" pitchFamily="34" charset="0"/>
              </a:rPr>
              <a:t>arcu</a:t>
            </a:r>
            <a:r>
              <a:rPr lang="en-US" sz="12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0" dirty="0" err="1">
                <a:latin typeface="Arial" panose="020B0604020202020204" pitchFamily="34" charset="0"/>
                <a:cs typeface="Arial" panose="020B0604020202020204" pitchFamily="34" charset="0"/>
              </a:rPr>
              <a:t>bibendum</a:t>
            </a:r>
            <a:r>
              <a:rPr lang="en-US" sz="1200" b="0" dirty="0">
                <a:latin typeface="Arial" panose="020B0604020202020204" pitchFamily="34" charset="0"/>
                <a:cs typeface="Arial" panose="020B0604020202020204" pitchFamily="34" charset="0"/>
              </a:rPr>
              <a:t> at </a:t>
            </a:r>
            <a:r>
              <a:rPr lang="en-US" sz="1200" b="0" dirty="0" err="1">
                <a:latin typeface="Arial" panose="020B0604020202020204" pitchFamily="34" charset="0"/>
                <a:cs typeface="Arial" panose="020B0604020202020204" pitchFamily="34" charset="0"/>
              </a:rPr>
              <a:t>varius</a:t>
            </a:r>
            <a:r>
              <a:rPr lang="en-US" sz="1200" b="0" dirty="0">
                <a:latin typeface="Arial" panose="020B0604020202020204" pitchFamily="34" charset="0"/>
                <a:cs typeface="Arial" panose="020B0604020202020204" pitchFamily="34" charset="0"/>
              </a:rPr>
              <a:t> vel pharetra vel </a:t>
            </a:r>
            <a:r>
              <a:rPr lang="en-US" sz="1200" b="0" dirty="0" err="1">
                <a:latin typeface="Arial" panose="020B0604020202020204" pitchFamily="34" charset="0"/>
                <a:cs typeface="Arial" panose="020B0604020202020204" pitchFamily="34" charset="0"/>
              </a:rPr>
              <a:t>turpis</a:t>
            </a:r>
            <a:r>
              <a:rPr lang="en-US" sz="12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0" dirty="0" err="1">
                <a:latin typeface="Arial" panose="020B0604020202020204" pitchFamily="34" charset="0"/>
                <a:cs typeface="Arial" panose="020B0604020202020204" pitchFamily="34" charset="0"/>
              </a:rPr>
              <a:t>nunc</a:t>
            </a:r>
            <a:r>
              <a:rPr lang="en-US" sz="12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0" dirty="0" err="1"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1200" b="0" dirty="0">
                <a:latin typeface="Arial" panose="020B0604020202020204" pitchFamily="34" charset="0"/>
                <a:cs typeface="Arial" panose="020B0604020202020204" pitchFamily="34" charset="0"/>
              </a:rPr>
              <a:t> lorem dolor sed </a:t>
            </a:r>
            <a:r>
              <a:rPr lang="en-US" sz="1200" b="0" dirty="0" err="1">
                <a:latin typeface="Arial" panose="020B0604020202020204" pitchFamily="34" charset="0"/>
                <a:cs typeface="Arial" panose="020B0604020202020204" pitchFamily="34" charset="0"/>
              </a:rPr>
              <a:t>viverra</a:t>
            </a:r>
            <a:r>
              <a:rPr lang="en-US" sz="1200" b="0" dirty="0">
                <a:latin typeface="Arial" panose="020B0604020202020204" pitchFamily="34" charset="0"/>
                <a:cs typeface="Arial" panose="020B0604020202020204" pitchFamily="34" charset="0"/>
              </a:rPr>
              <a:t> ipsum </a:t>
            </a:r>
            <a:r>
              <a:rPr lang="en-US" sz="1200" b="0" dirty="0" err="1">
                <a:latin typeface="Arial" panose="020B0604020202020204" pitchFamily="34" charset="0"/>
                <a:cs typeface="Arial" panose="020B0604020202020204" pitchFamily="34" charset="0"/>
              </a:rPr>
              <a:t>nunc</a:t>
            </a:r>
            <a:r>
              <a:rPr lang="en-US" sz="12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0" dirty="0" err="1">
                <a:latin typeface="Arial" panose="020B0604020202020204" pitchFamily="34" charset="0"/>
                <a:cs typeface="Arial" panose="020B0604020202020204" pitchFamily="34" charset="0"/>
              </a:rPr>
              <a:t>aliquet</a:t>
            </a:r>
            <a:r>
              <a:rPr lang="en-US" sz="12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0" dirty="0" err="1">
                <a:latin typeface="Arial" panose="020B0604020202020204" pitchFamily="34" charset="0"/>
                <a:cs typeface="Arial" panose="020B0604020202020204" pitchFamily="34" charset="0"/>
              </a:rPr>
              <a:t>bibendum</a:t>
            </a:r>
            <a:r>
              <a:rPr lang="en-US" sz="12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0" dirty="0" err="1"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12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0" dirty="0" err="1">
                <a:latin typeface="Arial" panose="020B0604020202020204" pitchFamily="34" charset="0"/>
                <a:cs typeface="Arial" panose="020B0604020202020204" pitchFamily="34" charset="0"/>
              </a:rPr>
              <a:t>facilisis</a:t>
            </a:r>
            <a:r>
              <a:rPr lang="en-US" sz="1200" b="0" dirty="0">
                <a:latin typeface="Arial" panose="020B0604020202020204" pitchFamily="34" charset="0"/>
                <a:cs typeface="Arial" panose="020B0604020202020204" pitchFamily="34" charset="0"/>
              </a:rPr>
              <a:t> gravida </a:t>
            </a:r>
            <a:r>
              <a:rPr lang="en-US" sz="1200" b="0" dirty="0" err="1">
                <a:latin typeface="Arial" panose="020B0604020202020204" pitchFamily="34" charset="0"/>
                <a:cs typeface="Arial" panose="020B0604020202020204" pitchFamily="34" charset="0"/>
              </a:rPr>
              <a:t>neque</a:t>
            </a:r>
            <a:r>
              <a:rPr lang="en-US" sz="1200" b="0" dirty="0">
                <a:latin typeface="Arial" panose="020B0604020202020204" pitchFamily="34" charset="0"/>
                <a:cs typeface="Arial" panose="020B0604020202020204" pitchFamily="34" charset="0"/>
              </a:rPr>
              <a:t> convallis a </a:t>
            </a:r>
            <a:r>
              <a:rPr lang="en-US" sz="1200" b="0" dirty="0" err="1">
                <a:latin typeface="Arial" panose="020B0604020202020204" pitchFamily="34" charset="0"/>
                <a:cs typeface="Arial" panose="020B0604020202020204" pitchFamily="34" charset="0"/>
              </a:rPr>
              <a:t>cras</a:t>
            </a:r>
            <a:r>
              <a:rPr lang="en-US" sz="1200" b="0" dirty="0">
                <a:latin typeface="Arial" panose="020B0604020202020204" pitchFamily="34" charset="0"/>
                <a:cs typeface="Arial" panose="020B0604020202020204" pitchFamily="34" charset="0"/>
              </a:rPr>
              <a:t> semper auctor </a:t>
            </a:r>
            <a:r>
              <a:rPr lang="en-US" sz="1200" b="0" dirty="0" err="1">
                <a:latin typeface="Arial" panose="020B0604020202020204" pitchFamily="34" charset="0"/>
                <a:cs typeface="Arial" panose="020B0604020202020204" pitchFamily="34" charset="0"/>
              </a:rPr>
              <a:t>neque</a:t>
            </a:r>
            <a:r>
              <a:rPr lang="en-US" sz="1200" b="0" dirty="0">
                <a:latin typeface="Arial" panose="020B0604020202020204" pitchFamily="34" charset="0"/>
                <a:cs typeface="Arial" panose="020B0604020202020204" pitchFamily="34" charset="0"/>
              </a:rPr>
              <a:t> vitae tempus </a:t>
            </a:r>
            <a:r>
              <a:rPr lang="en-US" sz="1200" b="0" dirty="0" err="1">
                <a:latin typeface="Arial" panose="020B0604020202020204" pitchFamily="34" charset="0"/>
                <a:cs typeface="Arial" panose="020B0604020202020204" pitchFamily="34" charset="0"/>
              </a:rPr>
              <a:t>quam</a:t>
            </a:r>
            <a:r>
              <a:rPr lang="en-US" sz="12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0" dirty="0" err="1">
                <a:latin typeface="Arial" panose="020B0604020202020204" pitchFamily="34" charset="0"/>
                <a:cs typeface="Arial" panose="020B0604020202020204" pitchFamily="34" charset="0"/>
              </a:rPr>
              <a:t>pellentesque</a:t>
            </a:r>
            <a:r>
              <a:rPr lang="en-US" sz="1200" b="0" dirty="0">
                <a:latin typeface="Arial" panose="020B0604020202020204" pitchFamily="34" charset="0"/>
                <a:cs typeface="Arial" panose="020B0604020202020204" pitchFamily="34" charset="0"/>
              </a:rPr>
              <a:t> nec </a:t>
            </a:r>
            <a:r>
              <a:rPr lang="en-US" sz="1200" b="0" dirty="0" err="1">
                <a:latin typeface="Arial" panose="020B0604020202020204" pitchFamily="34" charset="0"/>
                <a:cs typeface="Arial" panose="020B0604020202020204" pitchFamily="34" charset="0"/>
              </a:rPr>
              <a:t>nam</a:t>
            </a:r>
            <a:r>
              <a:rPr lang="en-US" sz="12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0" dirty="0" err="1">
                <a:latin typeface="Arial" panose="020B0604020202020204" pitchFamily="34" charset="0"/>
                <a:cs typeface="Arial" panose="020B0604020202020204" pitchFamily="34" charset="0"/>
              </a:rPr>
              <a:t>aliquam</a:t>
            </a:r>
            <a:r>
              <a:rPr lang="en-US" sz="12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0" dirty="0" err="1"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1200" b="0" dirty="0"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1200" b="0" dirty="0" err="1"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12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0" dirty="0" err="1">
                <a:latin typeface="Arial" panose="020B0604020202020204" pitchFamily="34" charset="0"/>
                <a:cs typeface="Arial" panose="020B0604020202020204" pitchFamily="34" charset="0"/>
              </a:rPr>
              <a:t>consequat</a:t>
            </a:r>
            <a:r>
              <a:rPr lang="en-US" sz="1200" b="0" dirty="0">
                <a:latin typeface="Arial" panose="020B0604020202020204" pitchFamily="34" charset="0"/>
                <a:cs typeface="Arial" panose="020B0604020202020204" pitchFamily="34" charset="0"/>
              </a:rPr>
              <a:t> id porta </a:t>
            </a:r>
            <a:r>
              <a:rPr lang="en-US" sz="1200" b="0" dirty="0" err="1">
                <a:latin typeface="Arial" panose="020B0604020202020204" pitchFamily="34" charset="0"/>
                <a:cs typeface="Arial" panose="020B0604020202020204" pitchFamily="34" charset="0"/>
              </a:rPr>
              <a:t>nibh</a:t>
            </a:r>
            <a:r>
              <a:rPr lang="en-US" sz="12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0" dirty="0" err="1">
                <a:latin typeface="Arial" panose="020B0604020202020204" pitchFamily="34" charset="0"/>
                <a:cs typeface="Arial" panose="020B0604020202020204" pitchFamily="34" charset="0"/>
              </a:rPr>
              <a:t>venenatis</a:t>
            </a:r>
            <a:r>
              <a:rPr lang="en-US" sz="12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0" dirty="0" err="1">
                <a:latin typeface="Arial" panose="020B0604020202020204" pitchFamily="34" charset="0"/>
                <a:cs typeface="Arial" panose="020B0604020202020204" pitchFamily="34" charset="0"/>
              </a:rPr>
              <a:t>cras</a:t>
            </a:r>
            <a:r>
              <a:rPr lang="en-US" sz="1200" b="0" dirty="0">
                <a:latin typeface="Arial" panose="020B0604020202020204" pitchFamily="34" charset="0"/>
                <a:cs typeface="Arial" panose="020B0604020202020204" pitchFamily="34" charset="0"/>
              </a:rPr>
              <a:t> sed </a:t>
            </a:r>
            <a:r>
              <a:rPr lang="en-US" sz="1200" b="0" dirty="0" err="1">
                <a:latin typeface="Arial" panose="020B0604020202020204" pitchFamily="34" charset="0"/>
                <a:cs typeface="Arial" panose="020B0604020202020204" pitchFamily="34" charset="0"/>
              </a:rPr>
              <a:t>felis</a:t>
            </a:r>
            <a:r>
              <a:rPr lang="en-US" sz="12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0" dirty="0" err="1"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12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0" dirty="0" err="1">
                <a:latin typeface="Arial" panose="020B0604020202020204" pitchFamily="34" charset="0"/>
                <a:cs typeface="Arial" panose="020B0604020202020204" pitchFamily="34" charset="0"/>
              </a:rPr>
              <a:t>velit</a:t>
            </a:r>
            <a:r>
              <a:rPr lang="en-US" sz="12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0" dirty="0" err="1">
                <a:latin typeface="Arial" panose="020B0604020202020204" pitchFamily="34" charset="0"/>
                <a:cs typeface="Arial" panose="020B0604020202020204" pitchFamily="34" charset="0"/>
              </a:rPr>
              <a:t>aliquet</a:t>
            </a:r>
            <a:r>
              <a:rPr lang="en-US" sz="12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0" dirty="0" err="1">
                <a:latin typeface="Arial" panose="020B0604020202020204" pitchFamily="34" charset="0"/>
                <a:cs typeface="Arial" panose="020B0604020202020204" pitchFamily="34" charset="0"/>
              </a:rPr>
              <a:t>sagittis</a:t>
            </a:r>
            <a:r>
              <a:rPr lang="en-US" sz="1200" b="0" dirty="0">
                <a:latin typeface="Arial" panose="020B0604020202020204" pitchFamily="34" charset="0"/>
                <a:cs typeface="Arial" panose="020B0604020202020204" pitchFamily="34" charset="0"/>
              </a:rPr>
              <a:t> id </a:t>
            </a:r>
            <a:r>
              <a:rPr lang="en-US" sz="1200" b="0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sz="12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0" dirty="0" err="1">
                <a:latin typeface="Arial" panose="020B0604020202020204" pitchFamily="34" charset="0"/>
                <a:cs typeface="Arial" panose="020B0604020202020204" pitchFamily="34" charset="0"/>
              </a:rPr>
              <a:t>purus</a:t>
            </a:r>
            <a:r>
              <a:rPr lang="en-US" sz="12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12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0" dirty="0" err="1"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1200" b="0" dirty="0">
                <a:latin typeface="Arial" panose="020B0604020202020204" pitchFamily="34" charset="0"/>
                <a:cs typeface="Arial" panose="020B0604020202020204" pitchFamily="34" charset="0"/>
              </a:rPr>
              <a:t> pulvinar </a:t>
            </a:r>
            <a:r>
              <a:rPr lang="en-US" sz="1200" b="0" dirty="0" err="1">
                <a:latin typeface="Arial" panose="020B0604020202020204" pitchFamily="34" charset="0"/>
                <a:cs typeface="Arial" panose="020B0604020202020204" pitchFamily="34" charset="0"/>
              </a:rPr>
              <a:t>elementum</a:t>
            </a:r>
            <a:r>
              <a:rPr lang="en-US" sz="1200" b="0" dirty="0">
                <a:latin typeface="Arial" panose="020B0604020202020204" pitchFamily="34" charset="0"/>
                <a:cs typeface="Arial" panose="020B0604020202020204" pitchFamily="34" charset="0"/>
              </a:rPr>
              <a:t> integer </a:t>
            </a:r>
            <a:r>
              <a:rPr lang="en-US" sz="1200" b="0" dirty="0" err="1"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12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0" dirty="0" err="1">
                <a:latin typeface="Arial" panose="020B0604020202020204" pitchFamily="34" charset="0"/>
                <a:cs typeface="Arial" panose="020B0604020202020204" pitchFamily="34" charset="0"/>
              </a:rPr>
              <a:t>neque</a:t>
            </a:r>
            <a:r>
              <a:rPr lang="en-US" sz="12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0" dirty="0" err="1">
                <a:latin typeface="Arial" panose="020B0604020202020204" pitchFamily="34" charset="0"/>
                <a:cs typeface="Arial" panose="020B0604020202020204" pitchFamily="34" charset="0"/>
              </a:rPr>
              <a:t>volutpat</a:t>
            </a:r>
            <a:r>
              <a:rPr lang="en-US" sz="1200" b="0" dirty="0">
                <a:latin typeface="Arial" panose="020B0604020202020204" pitchFamily="34" charset="0"/>
                <a:cs typeface="Arial" panose="020B0604020202020204" pitchFamily="34" charset="0"/>
              </a:rPr>
              <a:t> ac </a:t>
            </a:r>
            <a:r>
              <a:rPr lang="en-US" sz="1200" b="0" dirty="0" err="1"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en-US" sz="1200" b="0" dirty="0">
                <a:latin typeface="Arial" panose="020B0604020202020204" pitchFamily="34" charset="0"/>
                <a:cs typeface="Arial" panose="020B0604020202020204" pitchFamily="34" charset="0"/>
              </a:rPr>
              <a:t> vitae semper </a:t>
            </a:r>
            <a:r>
              <a:rPr lang="en-US" sz="1200" b="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12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0" dirty="0" err="1"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12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0" dirty="0" err="1"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en-US" sz="1200" b="0" dirty="0">
                <a:latin typeface="Arial" panose="020B0604020202020204" pitchFamily="34" charset="0"/>
                <a:cs typeface="Arial" panose="020B0604020202020204" pitchFamily="34" charset="0"/>
              </a:rPr>
              <a:t> at </a:t>
            </a:r>
            <a:r>
              <a:rPr lang="en-US" sz="1200" b="0" dirty="0" err="1">
                <a:latin typeface="Arial" panose="020B0604020202020204" pitchFamily="34" charset="0"/>
                <a:cs typeface="Arial" panose="020B0604020202020204" pitchFamily="34" charset="0"/>
              </a:rPr>
              <a:t>volutpat</a:t>
            </a:r>
            <a:r>
              <a:rPr lang="en-US" sz="1200" b="0" dirty="0">
                <a:latin typeface="Arial" panose="020B0604020202020204" pitchFamily="34" charset="0"/>
                <a:cs typeface="Arial" panose="020B0604020202020204" pitchFamily="34" charset="0"/>
              </a:rPr>
              <a:t> diam </a:t>
            </a:r>
            <a:r>
              <a:rPr lang="en-US" sz="1200" b="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12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0" dirty="0" err="1">
                <a:latin typeface="Arial" panose="020B0604020202020204" pitchFamily="34" charset="0"/>
                <a:cs typeface="Arial" panose="020B0604020202020204" pitchFamily="34" charset="0"/>
              </a:rPr>
              <a:t>venenatis</a:t>
            </a:r>
            <a:r>
              <a:rPr lang="en-US" sz="12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0" dirty="0" err="1">
                <a:latin typeface="Arial" panose="020B0604020202020204" pitchFamily="34" charset="0"/>
                <a:cs typeface="Arial" panose="020B0604020202020204" pitchFamily="34" charset="0"/>
              </a:rPr>
              <a:t>tellus</a:t>
            </a:r>
            <a:r>
              <a:rPr lang="en-US" sz="1200" b="0" dirty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en-US" sz="1200" b="0" dirty="0" err="1"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12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0" dirty="0" err="1">
                <a:latin typeface="Arial" panose="020B0604020202020204" pitchFamily="34" charset="0"/>
                <a:cs typeface="Arial" panose="020B0604020202020204" pitchFamily="34" charset="0"/>
              </a:rPr>
              <a:t>vulputate</a:t>
            </a:r>
            <a:r>
              <a:rPr lang="en-US" sz="12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0" dirty="0" err="1">
                <a:latin typeface="Arial" panose="020B0604020202020204" pitchFamily="34" charset="0"/>
                <a:cs typeface="Arial" panose="020B0604020202020204" pitchFamily="34" charset="0"/>
              </a:rPr>
              <a:t>eu</a:t>
            </a:r>
            <a:r>
              <a:rPr lang="en-US" sz="12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0" dirty="0" err="1">
                <a:latin typeface="Arial" panose="020B0604020202020204" pitchFamily="34" charset="0"/>
                <a:cs typeface="Arial" panose="020B0604020202020204" pitchFamily="34" charset="0"/>
              </a:rPr>
              <a:t>scelerisque</a:t>
            </a:r>
            <a:r>
              <a:rPr lang="en-US" sz="12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0" dirty="0" err="1">
                <a:latin typeface="Arial" panose="020B0604020202020204" pitchFamily="34" charset="0"/>
                <a:cs typeface="Arial" panose="020B0604020202020204" pitchFamily="34" charset="0"/>
              </a:rPr>
              <a:t>felis</a:t>
            </a:r>
            <a:r>
              <a:rPr lang="en-US" sz="12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0" dirty="0" err="1">
                <a:latin typeface="Arial" panose="020B0604020202020204" pitchFamily="34" charset="0"/>
                <a:cs typeface="Arial" panose="020B0604020202020204" pitchFamily="34" charset="0"/>
              </a:rPr>
              <a:t>imperdiet</a:t>
            </a:r>
            <a:r>
              <a:rPr lang="en-US" sz="12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0" dirty="0" err="1">
                <a:latin typeface="Arial" panose="020B0604020202020204" pitchFamily="34" charset="0"/>
                <a:cs typeface="Arial" panose="020B0604020202020204" pitchFamily="34" charset="0"/>
              </a:rPr>
              <a:t>proin</a:t>
            </a:r>
            <a:r>
              <a:rPr lang="en-US" sz="1200" b="0" dirty="0">
                <a:latin typeface="Arial" panose="020B0604020202020204" pitchFamily="34" charset="0"/>
                <a:cs typeface="Arial" panose="020B0604020202020204" pitchFamily="34" charset="0"/>
              </a:rPr>
              <a:t> fermentum </a:t>
            </a:r>
            <a:r>
              <a:rPr lang="en-US" sz="1200" b="0" dirty="0" err="1">
                <a:latin typeface="Arial" panose="020B0604020202020204" pitchFamily="34" charset="0"/>
                <a:cs typeface="Arial" panose="020B0604020202020204" pitchFamily="34" charset="0"/>
              </a:rPr>
              <a:t>leo</a:t>
            </a:r>
            <a:r>
              <a:rPr lang="en-US" sz="1200" b="0" dirty="0">
                <a:latin typeface="Arial" panose="020B0604020202020204" pitchFamily="34" charset="0"/>
                <a:cs typeface="Arial" panose="020B0604020202020204" pitchFamily="34" charset="0"/>
              </a:rPr>
              <a:t> vel </a:t>
            </a:r>
            <a:r>
              <a:rPr lang="en-US" sz="1200" b="0" dirty="0" err="1"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endParaRPr lang="en-US" sz="12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50000"/>
              </a:lnSpc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nam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aliquam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consequat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id porta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nibh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venenatis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cras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sed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felis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velit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aliquet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sagittis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id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purus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pulvinar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elementum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integer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neque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volutpat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ac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vitae semper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at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volutpat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diam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venenatis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tellus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vulputate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eu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scelerisque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felis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imperdiet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proin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fermentum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leo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vel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nam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aliquam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consequat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id porta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nibh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venenatis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cras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sed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felis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velit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aliquet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sagittis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id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purus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pulvinar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elementum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integer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neque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volutpat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ac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vitae semper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at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volutpat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diam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venenatis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tellus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vulputate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eu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scelerisque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felis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imperdiet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proin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fermentum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leo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vel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endParaRPr lang="en-US" sz="12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Placeholder 5">
            <a:extLst>
              <a:ext uri="{FF2B5EF4-FFF2-40B4-BE49-F238E27FC236}">
                <a16:creationId xmlns:a16="http://schemas.microsoft.com/office/drawing/2014/main" id="{1E703EE0-E702-0748-96BC-F6410526B63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86" t="2578" r="6625" b="4270"/>
          <a:stretch/>
        </p:blipFill>
        <p:spPr>
          <a:xfrm>
            <a:off x="19659176" y="446555"/>
            <a:ext cx="3454400" cy="3697769"/>
          </a:xfrm>
          <a:custGeom>
            <a:avLst/>
            <a:gdLst>
              <a:gd name="connsiteX0" fmla="*/ 199225 w 5461001"/>
              <a:gd name="connsiteY0" fmla="*/ 0 h 6826250"/>
              <a:gd name="connsiteX1" fmla="*/ 5261776 w 5461001"/>
              <a:gd name="connsiteY1" fmla="*/ 0 h 6826250"/>
              <a:gd name="connsiteX2" fmla="*/ 5378833 w 5461001"/>
              <a:gd name="connsiteY2" fmla="*/ 9797 h 6826250"/>
              <a:gd name="connsiteX3" fmla="*/ 5451141 w 5461001"/>
              <a:gd name="connsiteY3" fmla="*/ 82168 h 6826250"/>
              <a:gd name="connsiteX4" fmla="*/ 5461001 w 5461001"/>
              <a:gd name="connsiteY4" fmla="*/ 199099 h 6826250"/>
              <a:gd name="connsiteX5" fmla="*/ 5461001 w 5461001"/>
              <a:gd name="connsiteY5" fmla="*/ 6627151 h 6826250"/>
              <a:gd name="connsiteX6" fmla="*/ 5451141 w 5461001"/>
              <a:gd name="connsiteY6" fmla="*/ 6744082 h 6826250"/>
              <a:gd name="connsiteX7" fmla="*/ 5378833 w 5461001"/>
              <a:gd name="connsiteY7" fmla="*/ 6816453 h 6826250"/>
              <a:gd name="connsiteX8" fmla="*/ 5261776 w 5461001"/>
              <a:gd name="connsiteY8" fmla="*/ 6826250 h 6826250"/>
              <a:gd name="connsiteX9" fmla="*/ 199225 w 5461001"/>
              <a:gd name="connsiteY9" fmla="*/ 6826250 h 6826250"/>
              <a:gd name="connsiteX10" fmla="*/ 82168 w 5461001"/>
              <a:gd name="connsiteY10" fmla="*/ 6816453 h 6826250"/>
              <a:gd name="connsiteX11" fmla="*/ 9860 w 5461001"/>
              <a:gd name="connsiteY11" fmla="*/ 6744082 h 6826250"/>
              <a:gd name="connsiteX12" fmla="*/ 0 w 5461001"/>
              <a:gd name="connsiteY12" fmla="*/ 6627151 h 6826250"/>
              <a:gd name="connsiteX13" fmla="*/ 0 w 5461001"/>
              <a:gd name="connsiteY13" fmla="*/ 199099 h 6826250"/>
              <a:gd name="connsiteX14" fmla="*/ 9860 w 5461001"/>
              <a:gd name="connsiteY14" fmla="*/ 82168 h 6826250"/>
              <a:gd name="connsiteX15" fmla="*/ 82168 w 5461001"/>
              <a:gd name="connsiteY15" fmla="*/ 9797 h 6826250"/>
              <a:gd name="connsiteX16" fmla="*/ 199225 w 5461001"/>
              <a:gd name="connsiteY16" fmla="*/ 0 h 6826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461001" h="6826250">
                <a:moveTo>
                  <a:pt x="199225" y="0"/>
                </a:moveTo>
                <a:lnTo>
                  <a:pt x="5261776" y="0"/>
                </a:lnTo>
                <a:cubicBezTo>
                  <a:pt x="5320178" y="0"/>
                  <a:pt x="5355574" y="316"/>
                  <a:pt x="5378833" y="9797"/>
                </a:cubicBezTo>
                <a:cubicBezTo>
                  <a:pt x="5412459" y="22122"/>
                  <a:pt x="5438752" y="48352"/>
                  <a:pt x="5451141" y="82168"/>
                </a:cubicBezTo>
                <a:cubicBezTo>
                  <a:pt x="5460748" y="105554"/>
                  <a:pt x="5461001" y="140949"/>
                  <a:pt x="5461001" y="199099"/>
                </a:cubicBezTo>
                <a:lnTo>
                  <a:pt x="5461001" y="6627151"/>
                </a:lnTo>
                <a:cubicBezTo>
                  <a:pt x="5461001" y="6685300"/>
                  <a:pt x="5460748" y="6720696"/>
                  <a:pt x="5451141" y="6744082"/>
                </a:cubicBezTo>
                <a:cubicBezTo>
                  <a:pt x="5438752" y="6777898"/>
                  <a:pt x="5412459" y="6804128"/>
                  <a:pt x="5378833" y="6816453"/>
                </a:cubicBezTo>
                <a:cubicBezTo>
                  <a:pt x="5355574" y="6825934"/>
                  <a:pt x="5320178" y="6826250"/>
                  <a:pt x="5261776" y="6826250"/>
                </a:cubicBezTo>
                <a:lnTo>
                  <a:pt x="199225" y="6826250"/>
                </a:lnTo>
                <a:cubicBezTo>
                  <a:pt x="140823" y="6826250"/>
                  <a:pt x="105428" y="6825934"/>
                  <a:pt x="82168" y="6816453"/>
                </a:cubicBezTo>
                <a:cubicBezTo>
                  <a:pt x="48542" y="6804128"/>
                  <a:pt x="22249" y="6777898"/>
                  <a:pt x="9860" y="6744082"/>
                </a:cubicBezTo>
                <a:cubicBezTo>
                  <a:pt x="253" y="6720696"/>
                  <a:pt x="0" y="6685300"/>
                  <a:pt x="0" y="6627151"/>
                </a:cubicBezTo>
                <a:lnTo>
                  <a:pt x="0" y="199099"/>
                </a:lnTo>
                <a:cubicBezTo>
                  <a:pt x="0" y="140949"/>
                  <a:pt x="253" y="105554"/>
                  <a:pt x="9860" y="82168"/>
                </a:cubicBezTo>
                <a:cubicBezTo>
                  <a:pt x="22249" y="48352"/>
                  <a:pt x="48542" y="22122"/>
                  <a:pt x="82168" y="9797"/>
                </a:cubicBezTo>
                <a:cubicBezTo>
                  <a:pt x="105428" y="316"/>
                  <a:pt x="140823" y="0"/>
                  <a:pt x="199225" y="0"/>
                </a:cubicBezTo>
                <a:close/>
              </a:path>
            </a:pathLst>
          </a:custGeom>
        </p:spPr>
      </p:pic>
      <p:sp>
        <p:nvSpPr>
          <p:cNvPr id="9" name="Rectangle">
            <a:extLst>
              <a:ext uri="{FF2B5EF4-FFF2-40B4-BE49-F238E27FC236}">
                <a16:creationId xmlns:a16="http://schemas.microsoft.com/office/drawing/2014/main" id="{891E27C1-E1DF-2447-9ABD-9E06B2880A8F}"/>
              </a:ext>
            </a:extLst>
          </p:cNvPr>
          <p:cNvSpPr/>
          <p:nvPr/>
        </p:nvSpPr>
        <p:spPr>
          <a:xfrm>
            <a:off x="1" y="0"/>
            <a:ext cx="322623" cy="6858000"/>
          </a:xfrm>
          <a:prstGeom prst="rect">
            <a:avLst/>
          </a:prstGeom>
          <a:solidFill>
            <a:srgbClr val="008344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3200" b="0">
                <a:latin typeface="+mn-lt"/>
                <a:ea typeface="+mn-ea"/>
                <a:cs typeface="+mn-cs"/>
                <a:sym typeface="Helvetica Neue Medium"/>
              </a:defRPr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850135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">
            <a:extLst>
              <a:ext uri="{FF2B5EF4-FFF2-40B4-BE49-F238E27FC236}">
                <a16:creationId xmlns:a16="http://schemas.microsoft.com/office/drawing/2014/main" id="{5E3F66D6-4CB3-D545-928A-B19ABB948E4F}"/>
              </a:ext>
            </a:extLst>
          </p:cNvPr>
          <p:cNvSpPr/>
          <p:nvPr/>
        </p:nvSpPr>
        <p:spPr>
          <a:xfrm>
            <a:off x="8513856" y="477519"/>
            <a:ext cx="243839" cy="6380481"/>
          </a:xfrm>
          <a:prstGeom prst="rect">
            <a:avLst/>
          </a:prstGeom>
          <a:solidFill>
            <a:srgbClr val="008344"/>
          </a:solidFill>
          <a:ln w="12700">
            <a:miter lim="400000"/>
          </a:ln>
        </p:spPr>
        <p:txBody>
          <a:bodyPr lIns="67733" tIns="67733" rIns="67733" bIns="67733" anchor="ctr"/>
          <a:lstStyle/>
          <a:p>
            <a:pPr>
              <a:defRPr sz="3200" b="0">
                <a:latin typeface="+mn-lt"/>
                <a:ea typeface="+mn-ea"/>
                <a:cs typeface="+mn-cs"/>
                <a:sym typeface="Helvetica Neue Medium"/>
              </a:defRPr>
            </a:pPr>
            <a:endParaRPr sz="4267" dirty="0"/>
          </a:p>
        </p:txBody>
      </p:sp>
      <p:sp>
        <p:nvSpPr>
          <p:cNvPr id="18" name="Slide Number Placeholder 2">
            <a:extLst>
              <a:ext uri="{FF2B5EF4-FFF2-40B4-BE49-F238E27FC236}">
                <a16:creationId xmlns:a16="http://schemas.microsoft.com/office/drawing/2014/main" id="{AA1E280E-57AF-E94E-919D-1C41650A76F7}"/>
              </a:ext>
            </a:extLst>
          </p:cNvPr>
          <p:cNvSpPr txBox="1">
            <a:spLocks/>
          </p:cNvSpPr>
          <p:nvPr/>
        </p:nvSpPr>
        <p:spPr>
          <a:xfrm>
            <a:off x="28408841" y="16797867"/>
            <a:ext cx="603251" cy="643467"/>
          </a:xfrm>
          <a:prstGeom prst="rect">
            <a:avLst/>
          </a:prstGeom>
        </p:spPr>
        <p:txBody>
          <a:bodyPr vert="horz" lIns="121920" tIns="60960" rIns="121920" bIns="60960" rtlCol="0" anchor="ctr"/>
          <a:lstStyle>
            <a:defPPr>
              <a:defRPr lang="en-US"/>
            </a:defPPr>
            <a:lvl1pPr marL="0" algn="r" defTabSz="4572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6CB4B4D-7CA3-9044-876B-883B54F8677D}" type="slidenum">
              <a:rPr lang="en-MN" sz="1200"/>
              <a:pPr/>
              <a:t>3</a:t>
            </a:fld>
            <a:endParaRPr lang="en-MN" sz="1200"/>
          </a:p>
        </p:txBody>
      </p:sp>
      <p:sp>
        <p:nvSpPr>
          <p:cNvPr id="17" name="About Us">
            <a:extLst>
              <a:ext uri="{FF2B5EF4-FFF2-40B4-BE49-F238E27FC236}">
                <a16:creationId xmlns:a16="http://schemas.microsoft.com/office/drawing/2014/main" id="{B600786E-2CB9-EB4E-B654-0B1AFC7162D5}"/>
              </a:ext>
            </a:extLst>
          </p:cNvPr>
          <p:cNvSpPr txBox="1"/>
          <p:nvPr/>
        </p:nvSpPr>
        <p:spPr>
          <a:xfrm>
            <a:off x="516345" y="1056935"/>
            <a:ext cx="3746475" cy="45956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67733" tIns="67733" rIns="67733" bIns="67733">
            <a:spAutoFit/>
          </a:bodyPr>
          <a:lstStyle>
            <a:lvl1pPr>
              <a:defRPr sz="8000" b="0">
                <a:solidFill>
                  <a:srgbClr val="50E3C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pPr algn="l"/>
            <a:r>
              <a:rPr lang="en-US" sz="12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12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Work or Project Title,</a:t>
            </a:r>
            <a:r>
              <a:rPr lang="en-US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Course Name, Year Created, Medium or Deliverable</a:t>
            </a:r>
          </a:p>
          <a:p>
            <a:pPr marL="342900" indent="-342900" algn="l">
              <a:buFont typeface="+mj-lt"/>
              <a:buAutoNum type="arabicPeriod"/>
            </a:pPr>
            <a:endParaRPr lang="en-US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2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2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Work or Project Title,</a:t>
            </a:r>
            <a:r>
              <a:rPr lang="en-US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Course Name, Year Created, Medium or Deliverable</a:t>
            </a:r>
          </a:p>
          <a:p>
            <a:pPr marL="342900" indent="-342900">
              <a:buFont typeface="+mj-lt"/>
              <a:buAutoNum type="arabicPeriod"/>
            </a:pPr>
            <a:endParaRPr lang="en-US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2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12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Work or Project Title,</a:t>
            </a:r>
            <a:r>
              <a:rPr lang="en-US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Course Name, Year Created, Medium or Deliverable</a:t>
            </a:r>
          </a:p>
          <a:p>
            <a:pPr marL="342900" indent="-342900">
              <a:buFont typeface="+mj-lt"/>
              <a:buAutoNum type="arabicPeriod"/>
            </a:pPr>
            <a:endParaRPr lang="en-US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2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12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Work or Project Title,</a:t>
            </a:r>
            <a:r>
              <a:rPr lang="en-US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Course Name, Year Created, Medium or Deliverable</a:t>
            </a:r>
          </a:p>
          <a:p>
            <a:pPr marL="342900" indent="-342900">
              <a:buFont typeface="+mj-lt"/>
              <a:buAutoNum type="arabicPeriod"/>
            </a:pPr>
            <a:endParaRPr lang="en-US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2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 Work or Project Title,</a:t>
            </a:r>
            <a:r>
              <a:rPr lang="en-US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Course Name, Year Created, Medium or Deliverable</a:t>
            </a:r>
          </a:p>
          <a:p>
            <a:pPr marL="342900" indent="-342900">
              <a:buFont typeface="+mj-lt"/>
              <a:buAutoNum type="arabicPeriod"/>
            </a:pPr>
            <a:endParaRPr lang="en-US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2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12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Work or Project Title,</a:t>
            </a:r>
            <a:r>
              <a:rPr lang="en-US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Course Name, Year Created, Medium or Deliverable</a:t>
            </a:r>
          </a:p>
          <a:p>
            <a:pPr marL="342900" indent="-342900">
              <a:buFont typeface="+mj-lt"/>
              <a:buAutoNum type="arabicPeriod"/>
            </a:pPr>
            <a:endParaRPr lang="en-US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2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sz="12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Work or Project Title,</a:t>
            </a:r>
            <a:r>
              <a:rPr lang="en-US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Course Name, Year Created, Medium or Deliverable</a:t>
            </a:r>
          </a:p>
          <a:p>
            <a:endParaRPr lang="en-US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n-US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2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Work or Project Title,</a:t>
            </a:r>
            <a:r>
              <a:rPr lang="en-US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Course Name, Year Created, Medium or Deliverable</a:t>
            </a:r>
          </a:p>
          <a:p>
            <a:pPr marL="342900" indent="-342900" algn="l">
              <a:buFont typeface="+mj-lt"/>
              <a:buAutoNum type="arabicPeriod"/>
            </a:pPr>
            <a:endParaRPr lang="en-US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About Us">
            <a:extLst>
              <a:ext uri="{FF2B5EF4-FFF2-40B4-BE49-F238E27FC236}">
                <a16:creationId xmlns:a16="http://schemas.microsoft.com/office/drawing/2014/main" id="{15D3B700-DB3F-5B4E-AAF7-7B87982330A1}"/>
              </a:ext>
            </a:extLst>
          </p:cNvPr>
          <p:cNvSpPr txBox="1"/>
          <p:nvPr/>
        </p:nvSpPr>
        <p:spPr>
          <a:xfrm>
            <a:off x="3786634" y="865430"/>
            <a:ext cx="2728467" cy="3830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67733" tIns="67733" rIns="67733" bIns="67733">
            <a:spAutoFit/>
          </a:bodyPr>
          <a:lstStyle>
            <a:lvl1pPr>
              <a:defRPr sz="8000" b="0">
                <a:solidFill>
                  <a:srgbClr val="50E3C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pPr marL="342900" indent="-342900" algn="l">
              <a:buFont typeface="+mj-lt"/>
              <a:buAutoNum type="arabicPeriod"/>
            </a:pP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About Us">
            <a:extLst>
              <a:ext uri="{FF2B5EF4-FFF2-40B4-BE49-F238E27FC236}">
                <a16:creationId xmlns:a16="http://schemas.microsoft.com/office/drawing/2014/main" id="{DD07E20A-6BD6-954F-B49D-ABEF55576E76}"/>
              </a:ext>
            </a:extLst>
          </p:cNvPr>
          <p:cNvSpPr txBox="1"/>
          <p:nvPr/>
        </p:nvSpPr>
        <p:spPr>
          <a:xfrm>
            <a:off x="4481300" y="1056935"/>
            <a:ext cx="3935996" cy="401477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67733" tIns="67733" rIns="67733" bIns="67733">
            <a:spAutoFit/>
          </a:bodyPr>
          <a:lstStyle>
            <a:lvl1pPr>
              <a:defRPr sz="8000" b="0">
                <a:solidFill>
                  <a:srgbClr val="50E3C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rPr lang="en-US" sz="12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12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Work or Project Title,</a:t>
            </a:r>
            <a:r>
              <a:rPr lang="en-US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Course Name, Year Created, Medium or Deliverable</a:t>
            </a:r>
          </a:p>
          <a:p>
            <a:pPr marL="342900" indent="-342900" algn="l">
              <a:buFont typeface="+mj-lt"/>
              <a:buAutoNum type="arabicPeriod" startAt="8"/>
            </a:pPr>
            <a:endParaRPr lang="en-US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2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en-US" sz="12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Work or Project Title,</a:t>
            </a:r>
            <a:r>
              <a:rPr lang="en-US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Course Name, Year Created, Medium or Deliverable</a:t>
            </a:r>
          </a:p>
          <a:p>
            <a:pPr marL="342900" indent="-342900">
              <a:buFont typeface="+mj-lt"/>
              <a:buAutoNum type="arabicPeriod" startAt="8"/>
            </a:pPr>
            <a:endParaRPr lang="en-US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2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  <a:r>
              <a:rPr lang="en-US" sz="12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Work or Project Title,</a:t>
            </a:r>
            <a:r>
              <a:rPr lang="en-US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Course Name, Year Created, Medium or Deliverable</a:t>
            </a:r>
          </a:p>
          <a:p>
            <a:pPr marL="342900" indent="-342900">
              <a:buFont typeface="+mj-lt"/>
              <a:buAutoNum type="arabicPeriod" startAt="8"/>
            </a:pPr>
            <a:endParaRPr lang="en-US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2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sz="12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Work or Project Title,</a:t>
            </a:r>
            <a:r>
              <a:rPr lang="en-US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Course Name, Year Created, Medium or Deliverable</a:t>
            </a:r>
          </a:p>
          <a:p>
            <a:pPr marL="342900" indent="-342900">
              <a:buFont typeface="+mj-lt"/>
              <a:buAutoNum type="arabicPeriod" startAt="8"/>
            </a:pPr>
            <a:endParaRPr lang="en-US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2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</a:t>
            </a:r>
            <a:r>
              <a:rPr lang="en-US" sz="12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Work or Project Title,</a:t>
            </a:r>
            <a:r>
              <a:rPr lang="en-US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Course Name, Year Created, Medium or Deliverable</a:t>
            </a:r>
          </a:p>
          <a:p>
            <a:pPr marL="342900" indent="-342900">
              <a:buFont typeface="+mj-lt"/>
              <a:buAutoNum type="arabicPeriod" startAt="8"/>
            </a:pPr>
            <a:endParaRPr lang="en-US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2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</a:t>
            </a:r>
            <a:r>
              <a:rPr lang="en-US" sz="12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Work or Project Title,</a:t>
            </a:r>
            <a:r>
              <a:rPr lang="en-US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Course Name, Year Created, Medium or Deliverable</a:t>
            </a:r>
          </a:p>
          <a:p>
            <a:pPr marL="342900" indent="-342900">
              <a:buFont typeface="+mj-lt"/>
              <a:buAutoNum type="arabicPeriod" startAt="8"/>
            </a:pPr>
            <a:endParaRPr lang="en-US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2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</a:t>
            </a:r>
            <a:r>
              <a:rPr lang="en-US" sz="12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Work or Project Title,</a:t>
            </a:r>
            <a:r>
              <a:rPr lang="en-US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Course Name, Year Created, Medium or Deliverable</a:t>
            </a:r>
          </a:p>
          <a:p>
            <a:pPr marL="342900" indent="-342900" algn="l">
              <a:buFont typeface="+mj-lt"/>
              <a:buAutoNum type="arabicPeriod" startAt="8"/>
            </a:pPr>
            <a:endParaRPr lang="en-US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RANSACT DEBIT CARD">
            <a:extLst>
              <a:ext uri="{FF2B5EF4-FFF2-40B4-BE49-F238E27FC236}">
                <a16:creationId xmlns:a16="http://schemas.microsoft.com/office/drawing/2014/main" id="{94D96779-406D-444F-B3E3-96C11CA76661}"/>
              </a:ext>
            </a:extLst>
          </p:cNvPr>
          <p:cNvSpPr txBox="1"/>
          <p:nvPr/>
        </p:nvSpPr>
        <p:spPr>
          <a:xfrm>
            <a:off x="581247" y="477519"/>
            <a:ext cx="2543966" cy="4719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>
              <a:defRPr sz="2000" b="0">
                <a:solidFill>
                  <a:srgbClr val="A0A0AC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LIST OF WORKS</a:t>
            </a:r>
            <a:endParaRPr sz="1600" b="1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C393FD4-5A19-5C4E-B4EE-1E7B3F10A921}"/>
              </a:ext>
            </a:extLst>
          </p:cNvPr>
          <p:cNvSpPr txBox="1"/>
          <p:nvPr/>
        </p:nvSpPr>
        <p:spPr>
          <a:xfrm>
            <a:off x="9021170" y="477520"/>
            <a:ext cx="2916830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Portfolio Requirements:</a:t>
            </a: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Your portfolio must include 15 original works created in courses at TAMU-CC.</a:t>
            </a:r>
          </a:p>
          <a:p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Transfer students may include work completed at their previous institution.</a:t>
            </a:r>
          </a:p>
          <a:p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Please be sure to fill out all required information listed on the left side of this page.</a:t>
            </a:r>
          </a:p>
          <a:p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Use the following pages to add images of your portfolio work. Complete the required information at the bottom of each page.  </a:t>
            </a:r>
          </a:p>
          <a:p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It's recommended to save your portfolio as a PDF file before submitting it.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87943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EEA570-4BFA-104E-85C0-766589D110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67833"/>
            <a:ext cx="10515600" cy="497603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FEE8E87-BC0C-3645-963A-274E8EB22466}"/>
              </a:ext>
            </a:extLst>
          </p:cNvPr>
          <p:cNvSpPr txBox="1"/>
          <p:nvPr/>
        </p:nvSpPr>
        <p:spPr>
          <a:xfrm>
            <a:off x="838199" y="5606181"/>
            <a:ext cx="10515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Work or Project Title</a:t>
            </a: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Year Created</a:t>
            </a:r>
            <a:b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Course Name, Medium or Deliverable</a:t>
            </a:r>
          </a:p>
          <a:p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Include information about each piece, such as its dimensions, the media used, and any other relevant details or features.</a:t>
            </a:r>
          </a:p>
        </p:txBody>
      </p:sp>
    </p:spTree>
    <p:extLst>
      <p:ext uri="{BB962C8B-B14F-4D97-AF65-F5344CB8AC3E}">
        <p14:creationId xmlns:p14="http://schemas.microsoft.com/office/powerpoint/2010/main" val="29620600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EEA570-4BFA-104E-85C0-766589D110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67833"/>
            <a:ext cx="10515600" cy="497603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FEE8E87-BC0C-3645-963A-274E8EB22466}"/>
              </a:ext>
            </a:extLst>
          </p:cNvPr>
          <p:cNvSpPr txBox="1"/>
          <p:nvPr/>
        </p:nvSpPr>
        <p:spPr>
          <a:xfrm>
            <a:off x="838199" y="5606181"/>
            <a:ext cx="10515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Work or Project Title</a:t>
            </a: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Year Created</a:t>
            </a:r>
            <a:b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Course Name, Medium or Deliverable</a:t>
            </a:r>
          </a:p>
          <a:p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Include information about each piece, such as its dimensions, the media used, and any other relevant details or features.</a:t>
            </a:r>
          </a:p>
          <a:p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77702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EEA570-4BFA-104E-85C0-766589D110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67833"/>
            <a:ext cx="10515600" cy="497603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FEE8E87-BC0C-3645-963A-274E8EB22466}"/>
              </a:ext>
            </a:extLst>
          </p:cNvPr>
          <p:cNvSpPr txBox="1"/>
          <p:nvPr/>
        </p:nvSpPr>
        <p:spPr>
          <a:xfrm>
            <a:off x="838199" y="5606181"/>
            <a:ext cx="10515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Work or Project Title</a:t>
            </a: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Year Created</a:t>
            </a:r>
            <a:b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Course Name, Medium or Deliverable</a:t>
            </a:r>
          </a:p>
          <a:p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Include information about each piece, such as its dimensions, the media used, and any other relevant details or features.</a:t>
            </a:r>
          </a:p>
          <a:p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59379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EEA570-4BFA-104E-85C0-766589D110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67833"/>
            <a:ext cx="10515600" cy="497603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FEE8E87-BC0C-3645-963A-274E8EB22466}"/>
              </a:ext>
            </a:extLst>
          </p:cNvPr>
          <p:cNvSpPr txBox="1"/>
          <p:nvPr/>
        </p:nvSpPr>
        <p:spPr>
          <a:xfrm>
            <a:off x="838199" y="5606181"/>
            <a:ext cx="10515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Work or Project Title</a:t>
            </a: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Year Created</a:t>
            </a:r>
            <a:b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Course Name, Medium or Deliverable</a:t>
            </a:r>
          </a:p>
          <a:p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Include information about each piece, such as its dimensions, the media used, and any other relevant details or features.</a:t>
            </a:r>
          </a:p>
          <a:p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20427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EEA570-4BFA-104E-85C0-766589D110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67833"/>
            <a:ext cx="10515600" cy="497603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FEE8E87-BC0C-3645-963A-274E8EB22466}"/>
              </a:ext>
            </a:extLst>
          </p:cNvPr>
          <p:cNvSpPr txBox="1"/>
          <p:nvPr/>
        </p:nvSpPr>
        <p:spPr>
          <a:xfrm>
            <a:off x="838199" y="5606181"/>
            <a:ext cx="10515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Work or Project Title</a:t>
            </a: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Year Created</a:t>
            </a:r>
            <a:b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Course Name, Medium or Deliverable</a:t>
            </a:r>
          </a:p>
          <a:p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Include information about each piece, such as its dimensions, the media used, and any other relevant details or features.</a:t>
            </a:r>
          </a:p>
          <a:p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66281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EEA570-4BFA-104E-85C0-766589D110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67833"/>
            <a:ext cx="10515600" cy="497603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FEE8E87-BC0C-3645-963A-274E8EB22466}"/>
              </a:ext>
            </a:extLst>
          </p:cNvPr>
          <p:cNvSpPr txBox="1"/>
          <p:nvPr/>
        </p:nvSpPr>
        <p:spPr>
          <a:xfrm>
            <a:off x="838199" y="5606181"/>
            <a:ext cx="10515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Work or Project Title</a:t>
            </a: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Year Created</a:t>
            </a:r>
            <a:b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Course Name, Medium or Deliverable</a:t>
            </a:r>
          </a:p>
          <a:p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Include information about each piece, such as its dimensions, the media used, and any other relevant details or features.</a:t>
            </a:r>
          </a:p>
          <a:p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72126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CAAB2C0EA022F4687317D1E829A0D12" ma:contentTypeVersion="24" ma:contentTypeDescription="Create a new document." ma:contentTypeScope="" ma:versionID="92570596d92d1c72fb91e62f3015b5d7">
  <xsd:schema xmlns:xsd="http://www.w3.org/2001/XMLSchema" xmlns:xs="http://www.w3.org/2001/XMLSchema" xmlns:p="http://schemas.microsoft.com/office/2006/metadata/properties" xmlns:ns2="cb7bff82-5a87-489a-a3e4-3d7e59df8fdc" xmlns:ns3="6ffc9fdd-c0c6-4bcf-9d75-34b268793339" targetNamespace="http://schemas.microsoft.com/office/2006/metadata/properties" ma:root="true" ma:fieldsID="569d826634f67d7d538a24307c16c935" ns2:_="" ns3:_="">
    <xsd:import namespace="cb7bff82-5a87-489a-a3e4-3d7e59df8fdc"/>
    <xsd:import namespace="6ffc9fdd-c0c6-4bcf-9d75-34b26879333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CR" minOccurs="0"/>
                <xsd:element ref="ns3:TaxCatchAll" minOccurs="0"/>
                <xsd:element ref="ns2:lcf76f155ced4ddcb4097134ff3c332f" minOccurs="0"/>
                <xsd:element ref="ns2:MediaServiceObjectDetectorVersions" minOccurs="0"/>
                <xsd:element ref="ns2:MediaServiceSearchProperties" minOccurs="0"/>
                <xsd:element ref="ns2:Applicants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7bff82-5a87-489a-a3e4-3d7e59df8fd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731a9f2b-31ec-4979-96c8-dd65772325e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Applicants" ma:index="23" nillable="true" ma:displayName="Applicants" ma:default="1" ma:format="Dropdown" ma:internalName="Applicants">
      <xsd:simpleType>
        <xsd:restriction base="dms:Boolean"/>
      </xsd:simpleType>
    </xsd:element>
    <xsd:element name="MediaLengthInSeconds" ma:index="2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fc9fdd-c0c6-4bcf-9d75-34b268793339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b129d1aa-03f0-468e-ba25-ddb4794fd227}" ma:internalName="TaxCatchAll" ma:showField="CatchAllData" ma:web="6ffc9fdd-c0c6-4bcf-9d75-34b26879333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b7bff82-5a87-489a-a3e4-3d7e59df8fdc">
      <Terms xmlns="http://schemas.microsoft.com/office/infopath/2007/PartnerControls"/>
    </lcf76f155ced4ddcb4097134ff3c332f>
    <Applicants xmlns="cb7bff82-5a87-489a-a3e4-3d7e59df8fdc">true</Applicants>
    <TaxCatchAll xmlns="6ffc9fdd-c0c6-4bcf-9d75-34b268793339" xsi:nil="true"/>
  </documentManagement>
</p:properties>
</file>

<file path=customXml/itemProps1.xml><?xml version="1.0" encoding="utf-8"?>
<ds:datastoreItem xmlns:ds="http://schemas.openxmlformats.org/officeDocument/2006/customXml" ds:itemID="{041C3B79-D91E-40C7-AFE5-AA8A5CD08A5A}"/>
</file>

<file path=customXml/itemProps2.xml><?xml version="1.0" encoding="utf-8"?>
<ds:datastoreItem xmlns:ds="http://schemas.openxmlformats.org/officeDocument/2006/customXml" ds:itemID="{3417330F-28C5-490C-95D7-D2903132390D}"/>
</file>

<file path=customXml/itemProps3.xml><?xml version="1.0" encoding="utf-8"?>
<ds:datastoreItem xmlns:ds="http://schemas.openxmlformats.org/officeDocument/2006/customXml" ds:itemID="{9DBA58D6-6CA7-4395-9CD2-60F3B50609BC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516</TotalTime>
  <Words>1222</Words>
  <Application>Microsoft Macintosh PowerPoint</Application>
  <PresentationFormat>Widescreen</PresentationFormat>
  <Paragraphs>89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Miller, Nancy</dc:creator>
  <cp:lastModifiedBy>Blanco, Ivanete</cp:lastModifiedBy>
  <cp:revision>18</cp:revision>
  <dcterms:created xsi:type="dcterms:W3CDTF">2021-05-11T17:41:07Z</dcterms:created>
  <dcterms:modified xsi:type="dcterms:W3CDTF">2025-10-03T15:45:16Z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0x0101008CAAB2C0EA022F4687317D1E829A0D12</vt:lpwstr>
  </property>
</Properties>
</file>