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ler, Nancy" initials="MN" lastIdx="1" clrIdx="0">
    <p:extLst>
      <p:ext uri="{19B8F6BF-5375-455C-9EA6-DF929625EA0E}">
        <p15:presenceInfo xmlns:p15="http://schemas.microsoft.com/office/powerpoint/2012/main" userId="S::nancy.miller@tamucc.edu::fdbbb872-c47d-4bfa-9392-2da6066abc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/>
    <p:restoredTop sz="95846"/>
  </p:normalViewPr>
  <p:slideViewPr>
    <p:cSldViewPr snapToGrid="0" snapToObjects="1">
      <p:cViewPr varScale="1">
        <p:scale>
          <a:sx n="91" d="100"/>
          <a:sy n="91" d="100"/>
        </p:scale>
        <p:origin x="16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Nancy" userId="fdbbb872-c47d-4bfa-9392-2da6066abca8" providerId="ADAL" clId="{4A4E973B-A1F2-A04F-958C-6E86271CA646}"/>
    <pc:docChg chg="modSld">
      <pc:chgData name="Miller, Nancy" userId="fdbbb872-c47d-4bfa-9392-2da6066abca8" providerId="ADAL" clId="{4A4E973B-A1F2-A04F-958C-6E86271CA646}" dt="2021-05-11T18:38:46.678" v="1" actId="1076"/>
      <pc:docMkLst>
        <pc:docMk/>
      </pc:docMkLst>
      <pc:sldChg chg="modSp mod">
        <pc:chgData name="Miller, Nancy" userId="fdbbb872-c47d-4bfa-9392-2da6066abca8" providerId="ADAL" clId="{4A4E973B-A1F2-A04F-958C-6E86271CA646}" dt="2021-05-11T18:38:46.678" v="1" actId="1076"/>
        <pc:sldMkLst>
          <pc:docMk/>
          <pc:sldMk cId="2523676347" sldId="256"/>
        </pc:sldMkLst>
        <pc:spChg chg="mod">
          <ac:chgData name="Miller, Nancy" userId="fdbbb872-c47d-4bfa-9392-2da6066abca8" providerId="ADAL" clId="{4A4E973B-A1F2-A04F-958C-6E86271CA646}" dt="2021-05-11T18:38:46.678" v="1" actId="1076"/>
          <ac:spMkLst>
            <pc:docMk/>
            <pc:sldMk cId="2523676347" sldId="256"/>
            <ac:spMk id="16" creationId="{5E3F66D6-4CB3-D545-928A-B19ABB948E4F}"/>
          </ac:spMkLst>
        </pc:spChg>
      </pc:sldChg>
      <pc:sldChg chg="modSp mod">
        <pc:chgData name="Miller, Nancy" userId="fdbbb872-c47d-4bfa-9392-2da6066abca8" providerId="ADAL" clId="{4A4E973B-A1F2-A04F-958C-6E86271CA646}" dt="2021-05-11T18:38:11.167" v="0" actId="20577"/>
        <pc:sldMkLst>
          <pc:docMk/>
          <pc:sldMk cId="2938794397" sldId="259"/>
        </pc:sldMkLst>
        <pc:spChg chg="mod">
          <ac:chgData name="Miller, Nancy" userId="fdbbb872-c47d-4bfa-9392-2da6066abca8" providerId="ADAL" clId="{4A4E973B-A1F2-A04F-958C-6E86271CA646}" dt="2021-05-11T18:38:11.167" v="0" actId="20577"/>
          <ac:spMkLst>
            <pc:docMk/>
            <pc:sldMk cId="2938794397" sldId="259"/>
            <ac:spMk id="22" creationId="{FC393FD4-5A19-5C4E-B4EE-1E7B3F10A9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7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1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1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0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7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>
            <a:extLst>
              <a:ext uri="{FF2B5EF4-FFF2-40B4-BE49-F238E27FC236}">
                <a16:creationId xmlns:a16="http://schemas.microsoft.com/office/drawing/2014/main" id="{5E3F66D6-4CB3-D545-928A-B19ABB948E4F}"/>
              </a:ext>
            </a:extLst>
          </p:cNvPr>
          <p:cNvSpPr/>
          <p:nvPr/>
        </p:nvSpPr>
        <p:spPr>
          <a:xfrm>
            <a:off x="372978" y="2765919"/>
            <a:ext cx="11446044" cy="4092081"/>
          </a:xfrm>
          <a:prstGeom prst="rect">
            <a:avLst/>
          </a:prstGeom>
          <a:solidFill>
            <a:srgbClr val="008344"/>
          </a:solidFill>
          <a:ln w="12700">
            <a:miter lim="400000"/>
          </a:ln>
        </p:spPr>
        <p:txBody>
          <a:bodyPr lIns="67733" tIns="67733" rIns="67733" bIns="67733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sz="4267" dirty="0"/>
          </a:p>
        </p:txBody>
      </p:sp>
      <p:pic>
        <p:nvPicPr>
          <p:cNvPr id="15" name="Picture Placeholder 12">
            <a:extLst>
              <a:ext uri="{FF2B5EF4-FFF2-40B4-BE49-F238E27FC236}">
                <a16:creationId xmlns:a16="http://schemas.microsoft.com/office/drawing/2014/main" id="{FA9EE5A8-8F0B-A94B-AEBA-B11365ED84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" r="551"/>
          <a:stretch/>
        </p:blipFill>
        <p:spPr>
          <a:xfrm>
            <a:off x="134011" y="279782"/>
            <a:ext cx="9017412" cy="2370666"/>
          </a:xfrm>
          <a:prstGeom prst="rect">
            <a:avLst/>
          </a:prstGeom>
        </p:spPr>
      </p:pic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AA1E280E-57AF-E94E-919D-1C41650A76F7}"/>
              </a:ext>
            </a:extLst>
          </p:cNvPr>
          <p:cNvSpPr txBox="1">
            <a:spLocks/>
          </p:cNvSpPr>
          <p:nvPr/>
        </p:nvSpPr>
        <p:spPr>
          <a:xfrm>
            <a:off x="28408841" y="16797867"/>
            <a:ext cx="603251" cy="64346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MN" sz="1200"/>
              <a:pPr/>
              <a:t>1</a:t>
            </a:fld>
            <a:endParaRPr lang="en-MN" sz="1200"/>
          </a:p>
        </p:txBody>
      </p:sp>
      <p:pic>
        <p:nvPicPr>
          <p:cNvPr id="19" name="Picture Placeholder 5">
            <a:extLst>
              <a:ext uri="{FF2B5EF4-FFF2-40B4-BE49-F238E27FC236}">
                <a16:creationId xmlns:a16="http://schemas.microsoft.com/office/drawing/2014/main" id="{E823E095-6BEB-8143-B2F8-213BFE2329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9726762" y="279782"/>
            <a:ext cx="2041906" cy="2185762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17" name="About Us">
            <a:extLst>
              <a:ext uri="{FF2B5EF4-FFF2-40B4-BE49-F238E27FC236}">
                <a16:creationId xmlns:a16="http://schemas.microsoft.com/office/drawing/2014/main" id="{B600786E-2CB9-EB4E-B654-0B1AFC7162D5}"/>
              </a:ext>
            </a:extLst>
          </p:cNvPr>
          <p:cNvSpPr txBox="1"/>
          <p:nvPr/>
        </p:nvSpPr>
        <p:spPr>
          <a:xfrm>
            <a:off x="686246" y="2958075"/>
            <a:ext cx="10030521" cy="3599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 OF FINE ARTS APPLICATION FOR ADMISSION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and Last Name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hours earned in Art classes (include transfer hours):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GPA from Art classes: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Institution GPA: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emphasis: 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 Status:        Not yet admitted as a student at TAMU-CC  	     Admitted as a student at TAMU-CC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Status:        Full Time          Part Time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plan to certify to teach?        Yes (Art Education)         No (Studio Art)</a:t>
            </a:r>
            <a:endParaRPr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F8D0D5-0038-3C43-9324-14DDD03334C0}"/>
              </a:ext>
            </a:extLst>
          </p:cNvPr>
          <p:cNvSpPr/>
          <p:nvPr/>
        </p:nvSpPr>
        <p:spPr>
          <a:xfrm>
            <a:off x="2512445" y="5486068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A5C322-6868-B743-AFDB-06B2C0021088}"/>
              </a:ext>
            </a:extLst>
          </p:cNvPr>
          <p:cNvSpPr/>
          <p:nvPr/>
        </p:nvSpPr>
        <p:spPr>
          <a:xfrm>
            <a:off x="7095078" y="5486068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CE7116-CC99-5A4F-BBEE-AE8DF63EEDAF}"/>
              </a:ext>
            </a:extLst>
          </p:cNvPr>
          <p:cNvSpPr/>
          <p:nvPr/>
        </p:nvSpPr>
        <p:spPr>
          <a:xfrm>
            <a:off x="2280797" y="5864020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38F7BEF-9E81-A845-9C5B-496CF6EAF740}"/>
              </a:ext>
            </a:extLst>
          </p:cNvPr>
          <p:cNvSpPr/>
          <p:nvPr/>
        </p:nvSpPr>
        <p:spPr>
          <a:xfrm>
            <a:off x="3670685" y="5864020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5D2DB4D-F160-DA42-A207-BEB5056B233F}"/>
              </a:ext>
            </a:extLst>
          </p:cNvPr>
          <p:cNvSpPr/>
          <p:nvPr/>
        </p:nvSpPr>
        <p:spPr>
          <a:xfrm>
            <a:off x="3670685" y="6241972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AB755B-B674-C548-92C5-A30987AD7D3A}"/>
              </a:ext>
            </a:extLst>
          </p:cNvPr>
          <p:cNvSpPr/>
          <p:nvPr/>
        </p:nvSpPr>
        <p:spPr>
          <a:xfrm>
            <a:off x="5938397" y="6241972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2367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12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22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92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17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5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3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14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26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22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8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NSACT DEBIT CARD">
            <a:extLst>
              <a:ext uri="{FF2B5EF4-FFF2-40B4-BE49-F238E27FC236}">
                <a16:creationId xmlns:a16="http://schemas.microsoft.com/office/drawing/2014/main" id="{0F883ED1-EE26-D74D-B53E-03120766345F}"/>
              </a:ext>
            </a:extLst>
          </p:cNvPr>
          <p:cNvSpPr txBox="1"/>
          <p:nvPr/>
        </p:nvSpPr>
        <p:spPr>
          <a:xfrm>
            <a:off x="581247" y="626830"/>
            <a:ext cx="19372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 b="0">
                <a:solidFill>
                  <a:srgbClr val="A0A0AC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endParaRPr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se your Transact Debit Card to access your money with no fee at…">
            <a:extLst>
              <a:ext uri="{FF2B5EF4-FFF2-40B4-BE49-F238E27FC236}">
                <a16:creationId xmlns:a16="http://schemas.microsoft.com/office/drawing/2014/main" id="{9C9BA150-AA20-3D49-83B7-DE0A9E378F5D}"/>
              </a:ext>
            </a:extLst>
          </p:cNvPr>
          <p:cNvSpPr txBox="1"/>
          <p:nvPr/>
        </p:nvSpPr>
        <p:spPr>
          <a:xfrm>
            <a:off x="581247" y="1145363"/>
            <a:ext cx="10937289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000" b="0">
                <a:solidFill>
                  <a:srgbClr val="A0A0AC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Please outline your present educational and vocational goals. </a:t>
            </a:r>
            <a:b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</a:b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Why do you wish to be admitted to this degree program? </a:t>
            </a:r>
            <a:b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</a:b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300 word count maximum</a:t>
            </a:r>
            <a:endParaRPr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5CF80-63E5-A14D-9875-F53C4BD992B3}"/>
              </a:ext>
            </a:extLst>
          </p:cNvPr>
          <p:cNvSpPr txBox="1"/>
          <p:nvPr/>
        </p:nvSpPr>
        <p:spPr>
          <a:xfrm>
            <a:off x="581247" y="2050414"/>
            <a:ext cx="10775322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pharetra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lorem dolor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convallis 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semper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tempus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porta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semper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porta non pulvinar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libero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non nisi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vestibulum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mi tempus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gravida cum sociis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natoque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penatibus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magnis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dis parturient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montes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nascetur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ridiculus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dui</a:t>
            </a:r>
          </a:p>
        </p:txBody>
      </p:sp>
      <p:pic>
        <p:nvPicPr>
          <p:cNvPr id="8" name="Picture Placeholder 5">
            <a:extLst>
              <a:ext uri="{FF2B5EF4-FFF2-40B4-BE49-F238E27FC236}">
                <a16:creationId xmlns:a16="http://schemas.microsoft.com/office/drawing/2014/main" id="{1E703EE0-E702-0748-96BC-F6410526B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19659176" y="446555"/>
            <a:ext cx="3454400" cy="3697769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891E27C1-E1DF-2447-9ABD-9E06B2880A8F}"/>
              </a:ext>
            </a:extLst>
          </p:cNvPr>
          <p:cNvSpPr/>
          <p:nvPr/>
        </p:nvSpPr>
        <p:spPr>
          <a:xfrm>
            <a:off x="1" y="0"/>
            <a:ext cx="322623" cy="6858000"/>
          </a:xfrm>
          <a:prstGeom prst="rect">
            <a:avLst/>
          </a:prstGeom>
          <a:solidFill>
            <a:srgbClr val="00834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96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NSACT DEBIT CARD">
            <a:extLst>
              <a:ext uri="{FF2B5EF4-FFF2-40B4-BE49-F238E27FC236}">
                <a16:creationId xmlns:a16="http://schemas.microsoft.com/office/drawing/2014/main" id="{0F883ED1-EE26-D74D-B53E-03120766345F}"/>
              </a:ext>
            </a:extLst>
          </p:cNvPr>
          <p:cNvSpPr txBox="1"/>
          <p:nvPr/>
        </p:nvSpPr>
        <p:spPr>
          <a:xfrm>
            <a:off x="581247" y="626830"/>
            <a:ext cx="300165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 b="0">
                <a:solidFill>
                  <a:srgbClr val="A0A0AC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endParaRPr sz="16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5CF80-63E5-A14D-9875-F53C4BD992B3}"/>
              </a:ext>
            </a:extLst>
          </p:cNvPr>
          <p:cNvSpPr txBox="1"/>
          <p:nvPr/>
        </p:nvSpPr>
        <p:spPr>
          <a:xfrm>
            <a:off x="581247" y="1136147"/>
            <a:ext cx="10775322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pharetra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lorem dolor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convallis 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semper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tempus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porta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semper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Placeholder 5">
            <a:extLst>
              <a:ext uri="{FF2B5EF4-FFF2-40B4-BE49-F238E27FC236}">
                <a16:creationId xmlns:a16="http://schemas.microsoft.com/office/drawing/2014/main" id="{1E703EE0-E702-0748-96BC-F6410526B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19659176" y="446555"/>
            <a:ext cx="3454400" cy="3697769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891E27C1-E1DF-2447-9ABD-9E06B2880A8F}"/>
              </a:ext>
            </a:extLst>
          </p:cNvPr>
          <p:cNvSpPr/>
          <p:nvPr/>
        </p:nvSpPr>
        <p:spPr>
          <a:xfrm>
            <a:off x="1" y="0"/>
            <a:ext cx="322623" cy="6858000"/>
          </a:xfrm>
          <a:prstGeom prst="rect">
            <a:avLst/>
          </a:prstGeom>
          <a:solidFill>
            <a:srgbClr val="00834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501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>
            <a:extLst>
              <a:ext uri="{FF2B5EF4-FFF2-40B4-BE49-F238E27FC236}">
                <a16:creationId xmlns:a16="http://schemas.microsoft.com/office/drawing/2014/main" id="{5E3F66D6-4CB3-D545-928A-B19ABB948E4F}"/>
              </a:ext>
            </a:extLst>
          </p:cNvPr>
          <p:cNvSpPr/>
          <p:nvPr/>
        </p:nvSpPr>
        <p:spPr>
          <a:xfrm>
            <a:off x="322624" y="400919"/>
            <a:ext cx="6735401" cy="6457082"/>
          </a:xfrm>
          <a:prstGeom prst="rect">
            <a:avLst/>
          </a:prstGeom>
          <a:solidFill>
            <a:srgbClr val="0063A7"/>
          </a:solidFill>
          <a:ln w="12700">
            <a:miter lim="400000"/>
          </a:ln>
        </p:spPr>
        <p:txBody>
          <a:bodyPr lIns="67733" tIns="67733" rIns="67733" bIns="67733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sz="4267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AA1E280E-57AF-E94E-919D-1C41650A76F7}"/>
              </a:ext>
            </a:extLst>
          </p:cNvPr>
          <p:cNvSpPr txBox="1">
            <a:spLocks/>
          </p:cNvSpPr>
          <p:nvPr/>
        </p:nvSpPr>
        <p:spPr>
          <a:xfrm>
            <a:off x="28408841" y="16797867"/>
            <a:ext cx="603251" cy="64346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MN" sz="1200"/>
              <a:pPr/>
              <a:t>4</a:t>
            </a:fld>
            <a:endParaRPr lang="en-MN" sz="1200"/>
          </a:p>
        </p:txBody>
      </p:sp>
      <p:pic>
        <p:nvPicPr>
          <p:cNvPr id="19" name="Picture Placeholder 5">
            <a:extLst>
              <a:ext uri="{FF2B5EF4-FFF2-40B4-BE49-F238E27FC236}">
                <a16:creationId xmlns:a16="http://schemas.microsoft.com/office/drawing/2014/main" id="{E823E095-6BEB-8143-B2F8-213BFE2329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9726762" y="279782"/>
            <a:ext cx="2041906" cy="2185762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17" name="About Us">
            <a:extLst>
              <a:ext uri="{FF2B5EF4-FFF2-40B4-BE49-F238E27FC236}">
                <a16:creationId xmlns:a16="http://schemas.microsoft.com/office/drawing/2014/main" id="{B600786E-2CB9-EB4E-B654-0B1AFC7162D5}"/>
              </a:ext>
            </a:extLst>
          </p:cNvPr>
          <p:cNvSpPr txBox="1"/>
          <p:nvPr/>
        </p:nvSpPr>
        <p:spPr>
          <a:xfrm>
            <a:off x="686246" y="1399503"/>
            <a:ext cx="2728467" cy="5307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 algn="l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bout Us">
            <a:extLst>
              <a:ext uri="{FF2B5EF4-FFF2-40B4-BE49-F238E27FC236}">
                <a16:creationId xmlns:a16="http://schemas.microsoft.com/office/drawing/2014/main" id="{15D3B700-DB3F-5B4E-AAF7-7B87982330A1}"/>
              </a:ext>
            </a:extLst>
          </p:cNvPr>
          <p:cNvSpPr txBox="1"/>
          <p:nvPr/>
        </p:nvSpPr>
        <p:spPr>
          <a:xfrm>
            <a:off x="3786634" y="865430"/>
            <a:ext cx="2728467" cy="38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 algn="l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out Us">
            <a:extLst>
              <a:ext uri="{FF2B5EF4-FFF2-40B4-BE49-F238E27FC236}">
                <a16:creationId xmlns:a16="http://schemas.microsoft.com/office/drawing/2014/main" id="{DD07E20A-6BD6-954F-B49D-ABEF55576E76}"/>
              </a:ext>
            </a:extLst>
          </p:cNvPr>
          <p:cNvSpPr txBox="1"/>
          <p:nvPr/>
        </p:nvSpPr>
        <p:spPr>
          <a:xfrm>
            <a:off x="3829496" y="1399503"/>
            <a:ext cx="2728467" cy="5307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RANSACT DEBIT CARD">
            <a:extLst>
              <a:ext uri="{FF2B5EF4-FFF2-40B4-BE49-F238E27FC236}">
                <a16:creationId xmlns:a16="http://schemas.microsoft.com/office/drawing/2014/main" id="{94D96779-406D-444F-B3E3-96C11CA76661}"/>
              </a:ext>
            </a:extLst>
          </p:cNvPr>
          <p:cNvSpPr txBox="1"/>
          <p:nvPr/>
        </p:nvSpPr>
        <p:spPr>
          <a:xfrm>
            <a:off x="581247" y="626830"/>
            <a:ext cx="254396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 b="0">
                <a:solidFill>
                  <a:srgbClr val="A0A0AC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WORKS</a:t>
            </a:r>
            <a:endParaRPr sz="1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393FD4-5A19-5C4E-B4EE-1E7B3F10A921}"/>
              </a:ext>
            </a:extLst>
          </p:cNvPr>
          <p:cNvSpPr txBox="1"/>
          <p:nvPr/>
        </p:nvSpPr>
        <p:spPr>
          <a:xfrm>
            <a:off x="7223527" y="5008558"/>
            <a:ext cx="40841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portfolio must contain 10-14 examples of artwork executed in college art classes. Work included in the portfolio should be selected carefully and should include examples of both two-dimensional and three-dimensional pieces in a variety of media.</a:t>
            </a:r>
          </a:p>
        </p:txBody>
      </p:sp>
    </p:spTree>
    <p:extLst>
      <p:ext uri="{BB962C8B-B14F-4D97-AF65-F5344CB8AC3E}">
        <p14:creationId xmlns:p14="http://schemas.microsoft.com/office/powerpoint/2010/main" val="293879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6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7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3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4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2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888</Words>
  <Application>Microsoft Macintosh PowerPoint</Application>
  <PresentationFormat>Widescreen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Nancy</dc:creator>
  <cp:lastModifiedBy>Miller, Nancy</cp:lastModifiedBy>
  <cp:revision>5</cp:revision>
  <dcterms:created xsi:type="dcterms:W3CDTF">2021-05-11T17:41:07Z</dcterms:created>
  <dcterms:modified xsi:type="dcterms:W3CDTF">2021-05-11T18:38:49Z</dcterms:modified>
</cp:coreProperties>
</file>