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
  </p:notesMasterIdLst>
  <p:handoutMasterIdLst>
    <p:handoutMasterId r:id="rId12"/>
  </p:handoutMasterIdLst>
  <p:sldIdLst>
    <p:sldId id="258" r:id="rId3"/>
    <p:sldId id="260" r:id="rId4"/>
    <p:sldId id="275" r:id="rId5"/>
    <p:sldId id="276" r:id="rId6"/>
    <p:sldId id="267" r:id="rId7"/>
    <p:sldId id="277" r:id="rId8"/>
    <p:sldId id="26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5324" autoAdjust="0"/>
  </p:normalViewPr>
  <p:slideViewPr>
    <p:cSldViewPr snapToGrid="0">
      <p:cViewPr varScale="1">
        <p:scale>
          <a:sx n="66" d="100"/>
          <a:sy n="66" d="100"/>
        </p:scale>
        <p:origin x="534" y="60"/>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3/15/2022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3/15/2022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366179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366179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366179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t>July 22, 2012</a:t>
            </a: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t>July 22, 2012</a:t>
            </a: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t>July 22, 2012</a:t>
            </a: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t>July 22, 2012</a:t>
            </a: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t>July 22, 2012</a:t>
            </a:r>
          </a:p>
        </p:txBody>
      </p:sp>
      <p:sp>
        <p:nvSpPr>
          <p:cNvPr id="8" name="Footer Placeholder 7"/>
          <p:cNvSpPr>
            <a:spLocks noGrp="1"/>
          </p:cNvSpPr>
          <p:nvPr>
            <p:ph type="ftr" sz="quarter" idx="11"/>
          </p:nvPr>
        </p:nvSpPr>
        <p:spPr/>
        <p:txBody>
          <a:bodyPr/>
          <a:lstStyle/>
          <a:p>
            <a: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t>July 22, 2012</a:t>
            </a:r>
          </a:p>
        </p:txBody>
      </p:sp>
      <p:sp>
        <p:nvSpPr>
          <p:cNvPr id="4" name="Footer Placeholder 3"/>
          <p:cNvSpPr>
            <a:spLocks noGrp="1"/>
          </p:cNvSpPr>
          <p:nvPr>
            <p:ph type="ftr" sz="quarter" idx="11"/>
          </p:nvPr>
        </p:nvSpPr>
        <p:spPr/>
        <p:txBody>
          <a:bodyPr/>
          <a:lstStyle/>
          <a:p>
            <a: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t>July 22, 2012</a:t>
            </a:r>
          </a:p>
        </p:txBody>
      </p:sp>
      <p:sp>
        <p:nvSpPr>
          <p:cNvPr id="3" name="Footer Placeholder 2"/>
          <p:cNvSpPr>
            <a:spLocks noGrp="1"/>
          </p:cNvSpPr>
          <p:nvPr>
            <p:ph type="ftr" sz="quarter" idx="11"/>
          </p:nvPr>
        </p:nvSpPr>
        <p:spPr/>
        <p:txBody>
          <a:bodyPr/>
          <a:lstStyle/>
          <a:p>
            <a: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t>July 22, 2012</a:t>
            </a: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t>July 22, 2012</a:t>
            </a: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t>July 22, 2012</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0626" y="981307"/>
            <a:ext cx="4846320" cy="3556204"/>
          </a:xfrm>
        </p:spPr>
        <p:txBody>
          <a:bodyPr>
            <a:noAutofit/>
          </a:bodyPr>
          <a:lstStyle/>
          <a:p>
            <a:r>
              <a:rPr lang="en-US" sz="6000" dirty="0"/>
              <a:t>What Can YOU Do to Improve the</a:t>
            </a:r>
            <a:br>
              <a:rPr lang="en-US" sz="6000" dirty="0"/>
            </a:br>
            <a:r>
              <a:rPr lang="en-US" sz="6000" dirty="0"/>
              <a:t> Air We Breathe?</a:t>
            </a:r>
          </a:p>
        </p:txBody>
      </p:sp>
      <p:sp>
        <p:nvSpPr>
          <p:cNvPr id="3" name="Subtitle 2"/>
          <p:cNvSpPr>
            <a:spLocks noGrp="1"/>
          </p:cNvSpPr>
          <p:nvPr>
            <p:ph type="subTitle" idx="1"/>
          </p:nvPr>
        </p:nvSpPr>
        <p:spPr/>
        <p:txBody>
          <a:bodyPr/>
          <a:lstStyle/>
          <a:p>
            <a:r>
              <a:rPr lang="en-US" dirty="0"/>
              <a:t> </a:t>
            </a:r>
          </a:p>
        </p:txBody>
      </p:sp>
      <p:pic>
        <p:nvPicPr>
          <p:cNvPr id="7" name="Picture 6" descr="Shape&#10;&#10;Description automatically generated with medium confidence">
            <a:extLst>
              <a:ext uri="{FF2B5EF4-FFF2-40B4-BE49-F238E27FC236}">
                <a16:creationId xmlns:a16="http://schemas.microsoft.com/office/drawing/2014/main" id="{BA20D13D-BD38-4B9C-809E-895D63A921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487" y="436699"/>
            <a:ext cx="3925919" cy="883790"/>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A Community:</a:t>
            </a:r>
          </a:p>
        </p:txBody>
      </p:sp>
      <p:sp>
        <p:nvSpPr>
          <p:cNvPr id="3" name="Content Placeholder 2"/>
          <p:cNvSpPr>
            <a:spLocks noGrp="1"/>
          </p:cNvSpPr>
          <p:nvPr>
            <p:ph idx="1"/>
          </p:nvPr>
        </p:nvSpPr>
        <p:spPr/>
        <p:txBody>
          <a:bodyPr/>
          <a:lstStyle/>
          <a:p>
            <a:r>
              <a:rPr lang="en-US" dirty="0"/>
              <a:t>Build greener using materials that are recycled</a:t>
            </a:r>
          </a:p>
          <a:p>
            <a:r>
              <a:rPr lang="en-US" dirty="0"/>
              <a:t>Reduce green house gases by using electricity from a renewable source</a:t>
            </a:r>
          </a:p>
          <a:p>
            <a:r>
              <a:rPr lang="en-US" dirty="0"/>
              <a:t>Ride the bus more often, ride a bike or car pool; the less cars on the road the less emissions</a:t>
            </a:r>
          </a:p>
          <a:p>
            <a:r>
              <a:rPr lang="en-US" dirty="0"/>
              <a:t>Insist that public transportation is fueled by alternative fuels like CNG</a:t>
            </a:r>
          </a:p>
          <a:p>
            <a:pPr marL="0" indent="0">
              <a:buNone/>
            </a:pPr>
            <a:r>
              <a:rPr lang="en-US" dirty="0"/>
              <a:t>	Our RTA buses are almost all run on compressed natural gas</a:t>
            </a:r>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pic>
        <p:nvPicPr>
          <p:cNvPr id="1028" name="Picture 4" descr="http://www.environment.gov.sk.ca/images/gogreen/greenhouse-gas-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737" y="4061388"/>
            <a:ext cx="5153025" cy="2476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10;&#10;Description automatically generated with medium confidence">
            <a:extLst>
              <a:ext uri="{FF2B5EF4-FFF2-40B4-BE49-F238E27FC236}">
                <a16:creationId xmlns:a16="http://schemas.microsoft.com/office/drawing/2014/main" id="{7D9DB9CA-512F-411A-A340-F1363097F4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1633" y="159481"/>
            <a:ext cx="4547286" cy="1023671"/>
          </a:xfrm>
          <a:prstGeom prst="rect">
            <a:avLst/>
          </a:prstGeom>
        </p:spPr>
      </p:pic>
    </p:spTree>
    <p:extLst>
      <p:ext uri="{BB962C8B-B14F-4D97-AF65-F5344CB8AC3E}">
        <p14:creationId xmlns:p14="http://schemas.microsoft.com/office/powerpoint/2010/main" val="16287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An Individual:</a:t>
            </a:r>
          </a:p>
        </p:txBody>
      </p:sp>
      <p:sp>
        <p:nvSpPr>
          <p:cNvPr id="3" name="Content Placeholder 2"/>
          <p:cNvSpPr>
            <a:spLocks noGrp="1"/>
          </p:cNvSpPr>
          <p:nvPr>
            <p:ph idx="1"/>
          </p:nvPr>
        </p:nvSpPr>
        <p:spPr>
          <a:xfrm>
            <a:off x="1410027" y="1566001"/>
            <a:ext cx="9371948" cy="3713922"/>
          </a:xfrm>
        </p:spPr>
        <p:txBody>
          <a:bodyPr/>
          <a:lstStyle/>
          <a:p>
            <a:r>
              <a:rPr lang="en-US" dirty="0"/>
              <a:t>Combine errands to save gas and reduce exhaust; better yet, park and walk!</a:t>
            </a:r>
          </a:p>
          <a:p>
            <a:r>
              <a:rPr lang="en-US" dirty="0"/>
              <a:t>Don’t Idle!  Idling is running vehicle instead of turning it off.</a:t>
            </a:r>
          </a:p>
          <a:p>
            <a:r>
              <a:rPr lang="en-US" dirty="0"/>
              <a:t>Make the switch to cleaner fuels!</a:t>
            </a:r>
          </a:p>
          <a:p>
            <a:r>
              <a:rPr lang="en-US" dirty="0"/>
              <a:t>Slow down when you drive!</a:t>
            </a:r>
          </a:p>
          <a:p>
            <a:r>
              <a:rPr lang="en-US" dirty="0"/>
              <a:t>Don’t overfill your tank! This will help prevent leaks and evaporation.</a:t>
            </a:r>
          </a:p>
          <a:p>
            <a:r>
              <a:rPr lang="en-US" dirty="0"/>
              <a:t>Keep up with your vehicles engine….the better it runs the better it is on gas.</a:t>
            </a:r>
          </a:p>
          <a:p>
            <a:r>
              <a:rPr lang="en-US" dirty="0"/>
              <a:t>Check the air pressure in your tires regularly</a:t>
            </a:r>
          </a:p>
          <a:p>
            <a:r>
              <a:rPr lang="en-US" dirty="0"/>
              <a:t>Do not fill your tank on O-zone action days</a:t>
            </a:r>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pic>
        <p:nvPicPr>
          <p:cNvPr id="2050" name="Picture 2" descr="http://i0.wp.com/cleantechnica.com/files/2011/12/Greenhouse-Gas-Emission-Reduction-for-Dumm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109" y="4248844"/>
            <a:ext cx="3281003" cy="24607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hape&#10;&#10;Description automatically generated with medium confidence">
            <a:extLst>
              <a:ext uri="{FF2B5EF4-FFF2-40B4-BE49-F238E27FC236}">
                <a16:creationId xmlns:a16="http://schemas.microsoft.com/office/drawing/2014/main" id="{79E994F3-D59B-41A1-B8AB-D9B3EAABE2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2119" y="290075"/>
            <a:ext cx="4637902" cy="1044070"/>
          </a:xfrm>
          <a:prstGeom prst="rect">
            <a:avLst/>
          </a:prstGeom>
        </p:spPr>
      </p:pic>
    </p:spTree>
    <p:extLst>
      <p:ext uri="{BB962C8B-B14F-4D97-AF65-F5344CB8AC3E}">
        <p14:creationId xmlns:p14="http://schemas.microsoft.com/office/powerpoint/2010/main" val="249338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A Business:</a:t>
            </a:r>
          </a:p>
        </p:txBody>
      </p:sp>
      <p:sp>
        <p:nvSpPr>
          <p:cNvPr id="3" name="Content Placeholder 2"/>
          <p:cNvSpPr>
            <a:spLocks noGrp="1"/>
          </p:cNvSpPr>
          <p:nvPr>
            <p:ph idx="1"/>
          </p:nvPr>
        </p:nvSpPr>
        <p:spPr>
          <a:xfrm>
            <a:off x="1410027" y="1566001"/>
            <a:ext cx="9371948" cy="3713922"/>
          </a:xfrm>
        </p:spPr>
        <p:txBody>
          <a:bodyPr/>
          <a:lstStyle/>
          <a:p>
            <a:r>
              <a:rPr lang="en-US" dirty="0"/>
              <a:t>When replacing fleet---go alternative fuel!</a:t>
            </a:r>
          </a:p>
          <a:p>
            <a:r>
              <a:rPr lang="en-US" dirty="0"/>
              <a:t>Don’t Idle!  </a:t>
            </a:r>
          </a:p>
          <a:p>
            <a:r>
              <a:rPr lang="en-US" dirty="0"/>
              <a:t>Support air shed planning</a:t>
            </a:r>
          </a:p>
          <a:p>
            <a:r>
              <a:rPr lang="en-US" dirty="0"/>
              <a:t>Have us do free fleet emissions testing for your fleet!</a:t>
            </a:r>
          </a:p>
          <a:p>
            <a:r>
              <a:rPr lang="en-US" dirty="0"/>
              <a:t>Do your part to conserve electricity</a:t>
            </a:r>
          </a:p>
          <a:p>
            <a:pPr marL="0" indent="0">
              <a:buNone/>
            </a:pPr>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pic>
        <p:nvPicPr>
          <p:cNvPr id="3074" name="Picture 2" descr="http://blogs.adobe.com/conversations/files/2014/04/Travel.png"/>
          <p:cNvPicPr>
            <a:picLocks noChangeAspect="1" noChangeArrowheads="1"/>
          </p:cNvPicPr>
          <p:nvPr/>
        </p:nvPicPr>
        <p:blipFill>
          <a:blip r:embed="rId3" cstate="print">
            <a:clrChange>
              <a:clrFrom>
                <a:srgbClr val="E4E4E4"/>
              </a:clrFrom>
              <a:clrTo>
                <a:srgbClr val="E4E4E4">
                  <a:alpha val="0"/>
                </a:srgbClr>
              </a:clrTo>
            </a:clrChange>
            <a:extLst>
              <a:ext uri="{28A0092B-C50C-407E-A947-70E740481C1C}">
                <a14:useLocalDpi xmlns:a14="http://schemas.microsoft.com/office/drawing/2010/main" val="0"/>
              </a:ext>
            </a:extLst>
          </a:blip>
          <a:srcRect/>
          <a:stretch>
            <a:fillRect/>
          </a:stretch>
        </p:blipFill>
        <p:spPr bwMode="auto">
          <a:xfrm>
            <a:off x="4557250" y="4011561"/>
            <a:ext cx="3308554" cy="24814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10;&#10;Description automatically generated with medium confidence">
            <a:extLst>
              <a:ext uri="{FF2B5EF4-FFF2-40B4-BE49-F238E27FC236}">
                <a16:creationId xmlns:a16="http://schemas.microsoft.com/office/drawing/2014/main" id="{342523A0-FB0B-4850-85C5-0C77782DA9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7449" y="276087"/>
            <a:ext cx="4308388" cy="969891"/>
          </a:xfrm>
          <a:prstGeom prst="rect">
            <a:avLst/>
          </a:prstGeom>
        </p:spPr>
      </p:pic>
    </p:spTree>
    <p:extLst>
      <p:ext uri="{BB962C8B-B14F-4D97-AF65-F5344CB8AC3E}">
        <p14:creationId xmlns:p14="http://schemas.microsoft.com/office/powerpoint/2010/main" val="299581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fuel vehicles</a:t>
            </a:r>
          </a:p>
        </p:txBody>
      </p:sp>
      <p:sp>
        <p:nvSpPr>
          <p:cNvPr id="3" name="Content Placeholder 2"/>
          <p:cNvSpPr>
            <a:spLocks noGrp="1"/>
          </p:cNvSpPr>
          <p:nvPr>
            <p:ph sz="half" idx="1"/>
          </p:nvPr>
        </p:nvSpPr>
        <p:spPr/>
        <p:txBody>
          <a:bodyPr>
            <a:normAutofit lnSpcReduction="10000"/>
          </a:bodyPr>
          <a:lstStyle/>
          <a:p>
            <a:endParaRPr lang="en-US" dirty="0"/>
          </a:p>
        </p:txBody>
      </p:sp>
      <p:sp>
        <p:nvSpPr>
          <p:cNvPr id="5" name="Date Placeholder 4"/>
          <p:cNvSpPr>
            <a:spLocks noGrp="1"/>
          </p:cNvSpPr>
          <p:nvPr>
            <p:ph type="dt" sz="half" idx="10"/>
          </p:nvPr>
        </p:nvSpPr>
        <p:spPr/>
        <p:txBody>
          <a:bodyPr/>
          <a:lstStyle/>
          <a:p>
            <a:r>
              <a:rPr lang="en-US"/>
              <a:t>July 22, 2012</a:t>
            </a:r>
          </a:p>
        </p:txBody>
      </p:sp>
      <p:sp>
        <p:nvSpPr>
          <p:cNvPr id="6" name="Footer Placeholder 5"/>
          <p:cNvSpPr>
            <a:spLocks noGrp="1"/>
          </p:cNvSpPr>
          <p:nvPr>
            <p:ph type="ftr" sz="quarter" idx="11"/>
          </p:nvPr>
        </p:nvSpPr>
        <p:spPr/>
        <p:txBody>
          <a:bodyPr/>
          <a:lstStyle/>
          <a:p>
            <a:r>
              <a:rPr lang="en-US"/>
              <a:t>Footer text here</a:t>
            </a:r>
          </a:p>
        </p:txBody>
      </p:sp>
      <p:sp>
        <p:nvSpPr>
          <p:cNvPr id="7" name="Slide Number Placeholder 6"/>
          <p:cNvSpPr>
            <a:spLocks noGrp="1"/>
          </p:cNvSpPr>
          <p:nvPr>
            <p:ph type="sldNum" sz="quarter" idx="12"/>
          </p:nvPr>
        </p:nvSpPr>
        <p:spPr/>
        <p:txBody>
          <a:bodyPr/>
          <a:lstStyle/>
          <a:p>
            <a:fld id="{9CD8D479-8942-46E8-A226-A4E01F7A105C}" type="slidenum">
              <a:rPr lang="en-US" smtClean="0"/>
              <a:t>5</a:t>
            </a:fld>
            <a:endParaRPr lang="en-US"/>
          </a:p>
        </p:txBody>
      </p:sp>
      <p:sp>
        <p:nvSpPr>
          <p:cNvPr id="4" name="Content Placeholder 3"/>
          <p:cNvSpPr>
            <a:spLocks noGrp="1"/>
          </p:cNvSpPr>
          <p:nvPr>
            <p:ph sz="half" idx="2"/>
          </p:nvPr>
        </p:nvSpPr>
        <p:spPr/>
        <p:txBody>
          <a:bodyPr>
            <a:normAutofit lnSpcReduction="10000"/>
          </a:bodyPr>
          <a:lstStyle/>
          <a:p>
            <a:pPr marL="0" indent="0">
              <a:buNone/>
            </a:pPr>
            <a:r>
              <a:rPr lang="en-US" sz="3600" b="1" dirty="0"/>
              <a:t>Though the sticker price of alternative fuel vehicles may look more expensive….you have to look at the cost savings in the long run on fuel and the saving to the environment in emissions!</a:t>
            </a:r>
          </a:p>
        </p:txBody>
      </p:sp>
      <p:pic>
        <p:nvPicPr>
          <p:cNvPr id="4098" name="Picture 2" descr="Average MPG for Veh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825" y="1585451"/>
            <a:ext cx="4747210" cy="456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4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Fuel Vehicles</a:t>
            </a:r>
          </a:p>
        </p:txBody>
      </p:sp>
      <p:sp>
        <p:nvSpPr>
          <p:cNvPr id="5" name="Date Placeholder 4"/>
          <p:cNvSpPr>
            <a:spLocks noGrp="1"/>
          </p:cNvSpPr>
          <p:nvPr>
            <p:ph type="dt" sz="half" idx="10"/>
          </p:nvPr>
        </p:nvSpPr>
        <p:spPr/>
        <p:txBody>
          <a:bodyPr/>
          <a:lstStyle/>
          <a:p>
            <a:r>
              <a:rPr lang="en-US"/>
              <a:t>July 22, 2012</a:t>
            </a:r>
          </a:p>
        </p:txBody>
      </p:sp>
      <p:sp>
        <p:nvSpPr>
          <p:cNvPr id="6" name="Footer Placeholder 5"/>
          <p:cNvSpPr>
            <a:spLocks noGrp="1"/>
          </p:cNvSpPr>
          <p:nvPr>
            <p:ph type="ftr" sz="quarter" idx="11"/>
          </p:nvPr>
        </p:nvSpPr>
        <p:spPr/>
        <p:txBody>
          <a:bodyPr/>
          <a:lstStyle/>
          <a:p>
            <a:r>
              <a:rPr lang="en-US"/>
              <a:t>Footer text here</a:t>
            </a:r>
          </a:p>
        </p:txBody>
      </p:sp>
      <p:sp>
        <p:nvSpPr>
          <p:cNvPr id="7" name="Slide Number Placeholder 6"/>
          <p:cNvSpPr>
            <a:spLocks noGrp="1"/>
          </p:cNvSpPr>
          <p:nvPr>
            <p:ph type="sldNum" sz="quarter" idx="12"/>
          </p:nvPr>
        </p:nvSpPr>
        <p:spPr/>
        <p:txBody>
          <a:bodyPr/>
          <a:lstStyle/>
          <a:p>
            <a:fld id="{9CD8D479-8942-46E8-A226-A4E01F7A105C}" type="slidenum">
              <a:rPr lang="en-US" smtClean="0"/>
              <a:t>6</a:t>
            </a:fld>
            <a:endParaRPr lang="en-US"/>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04335" y="1485909"/>
            <a:ext cx="4317318" cy="464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491" y="1578077"/>
            <a:ext cx="3508940" cy="252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0258" y="206952"/>
            <a:ext cx="2817863" cy="1927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3296" y="4067943"/>
            <a:ext cx="43148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99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690" y="276087"/>
            <a:ext cx="11120284" cy="962778"/>
          </a:xfrm>
        </p:spPr>
        <p:txBody>
          <a:bodyPr>
            <a:normAutofit fontScale="90000"/>
          </a:bodyPr>
          <a:lstStyle/>
          <a:p>
            <a:pPr algn="ctr"/>
            <a:r>
              <a:rPr lang="en-US" sz="5400" b="1" dirty="0"/>
              <a:t>Make clean air a part of YOUR Routine!</a:t>
            </a:r>
          </a:p>
        </p:txBody>
      </p:sp>
      <p:sp>
        <p:nvSpPr>
          <p:cNvPr id="5" name="Date Placeholder 4"/>
          <p:cNvSpPr>
            <a:spLocks noGrp="1"/>
          </p:cNvSpPr>
          <p:nvPr>
            <p:ph type="dt" sz="half" idx="10"/>
          </p:nvPr>
        </p:nvSpPr>
        <p:spPr/>
        <p:txBody>
          <a:bodyPr/>
          <a:lstStyle/>
          <a:p>
            <a:r>
              <a:rPr lang="en-US"/>
              <a:t>July 22, 2012</a:t>
            </a:r>
          </a:p>
        </p:txBody>
      </p:sp>
      <p:sp>
        <p:nvSpPr>
          <p:cNvPr id="6" name="Footer Placeholder 5"/>
          <p:cNvSpPr>
            <a:spLocks noGrp="1"/>
          </p:cNvSpPr>
          <p:nvPr>
            <p:ph type="ftr" sz="quarter" idx="11"/>
          </p:nvPr>
        </p:nvSpPr>
        <p:spPr/>
        <p:txBody>
          <a:bodyPr/>
          <a:lstStyle/>
          <a:p>
            <a:r>
              <a:rPr lang="en-US"/>
              <a:t>Footer text here</a:t>
            </a:r>
          </a:p>
        </p:txBody>
      </p:sp>
      <p:sp>
        <p:nvSpPr>
          <p:cNvPr id="7" name="Slide Number Placeholder 6"/>
          <p:cNvSpPr>
            <a:spLocks noGrp="1"/>
          </p:cNvSpPr>
          <p:nvPr>
            <p:ph type="sldNum" sz="quarter" idx="12"/>
          </p:nvPr>
        </p:nvSpPr>
        <p:spPr/>
        <p:txBody>
          <a:bodyPr/>
          <a:lstStyle/>
          <a:p>
            <a:fld id="{9CD8D479-8942-46E8-A226-A4E01F7A105C}" type="slidenum">
              <a:rPr lang="en-US" smtClean="0"/>
              <a:t>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03996">
            <a:off x="712502" y="1465470"/>
            <a:ext cx="24765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rot="20728245">
            <a:off x="3823358" y="1730860"/>
            <a:ext cx="2344209" cy="233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rot="1242753">
            <a:off x="6461314" y="1767061"/>
            <a:ext cx="2227345" cy="221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680" y="4039062"/>
            <a:ext cx="24765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5014" y="4039062"/>
            <a:ext cx="24765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9724" y="4039061"/>
            <a:ext cx="24765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87999">
            <a:off x="9207910" y="1871048"/>
            <a:ext cx="24765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89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777" y="2263913"/>
            <a:ext cx="6949440" cy="3753429"/>
          </a:xfrm>
        </p:spPr>
        <p:txBody>
          <a:bodyPr>
            <a:normAutofit/>
          </a:bodyPr>
          <a:lstStyle/>
          <a:p>
            <a:pPr algn="ctr"/>
            <a:r>
              <a:rPr lang="en-US" sz="5000" dirty="0"/>
              <a:t>For more information or to schedule emissions testing please call 361-825-3070</a:t>
            </a:r>
          </a:p>
        </p:txBody>
      </p:sp>
      <p:pic>
        <p:nvPicPr>
          <p:cNvPr id="4" name="Picture 3" descr="Shape&#10;&#10;Description automatically generated with medium confidence">
            <a:extLst>
              <a:ext uri="{FF2B5EF4-FFF2-40B4-BE49-F238E27FC236}">
                <a16:creationId xmlns:a16="http://schemas.microsoft.com/office/drawing/2014/main" id="{6E88505E-761B-45AA-ABB9-757286743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221" y="96083"/>
            <a:ext cx="8089557" cy="1821096"/>
          </a:xfrm>
          <a:prstGeom prst="rect">
            <a:avLst/>
          </a:prstGeom>
        </p:spPr>
      </p:pic>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Community Power Point (4)</Template>
  <TotalTime>10</TotalTime>
  <Words>301</Words>
  <Application>Microsoft Office PowerPoint</Application>
  <PresentationFormat>Widescreen</PresentationFormat>
  <Paragraphs>41</Paragraphs>
  <Slides>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Corbel</vt:lpstr>
      <vt:lpstr>Ecology 16x9</vt:lpstr>
      <vt:lpstr>What Can YOU Do to Improve the  Air We Breathe?</vt:lpstr>
      <vt:lpstr>As A Community:</vt:lpstr>
      <vt:lpstr>As An Individual:</vt:lpstr>
      <vt:lpstr>As A Business:</vt:lpstr>
      <vt:lpstr>Alternative fuel vehicles</vt:lpstr>
      <vt:lpstr>Alternative Fuel Vehicles</vt:lpstr>
      <vt:lpstr>Make clean air a part of YOUR Routine!</vt:lpstr>
      <vt:lpstr>For more information or to schedule emissions testing please call 361-825-3070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YOU Do to Improve the  Air We Breathe?</dc:title>
  <dc:creator>Griffith, Alec</dc:creator>
  <cp:lastModifiedBy>Thigpen, Trent</cp:lastModifiedBy>
  <cp:revision>2</cp:revision>
  <dcterms:created xsi:type="dcterms:W3CDTF">2021-06-25T15:54:00Z</dcterms:created>
  <dcterms:modified xsi:type="dcterms:W3CDTF">2022-03-15T16:15:47Z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