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9" r:id="rId6"/>
    <p:sldMasterId id="2147483692" r:id="rId7"/>
    <p:sldMasterId id="2147483699" r:id="rId8"/>
  </p:sldMasterIdLst>
  <p:notesMasterIdLst>
    <p:notesMasterId r:id="rId23"/>
  </p:notesMasterIdLst>
  <p:handoutMasterIdLst>
    <p:handoutMasterId r:id="rId24"/>
  </p:handoutMasterIdLst>
  <p:sldIdLst>
    <p:sldId id="257" r:id="rId9"/>
    <p:sldId id="1189" r:id="rId10"/>
    <p:sldId id="258" r:id="rId11"/>
    <p:sldId id="1224" r:id="rId12"/>
    <p:sldId id="1112" r:id="rId13"/>
    <p:sldId id="1225" r:id="rId14"/>
    <p:sldId id="1217" r:id="rId15"/>
    <p:sldId id="1221" r:id="rId16"/>
    <p:sldId id="1218" r:id="rId17"/>
    <p:sldId id="1219" r:id="rId18"/>
    <p:sldId id="1223" r:id="rId19"/>
    <p:sldId id="1201" r:id="rId20"/>
    <p:sldId id="1220" r:id="rId21"/>
    <p:sldId id="10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1E43"/>
    <a:srgbClr val="002B54"/>
    <a:srgbClr val="005C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3C710D-2B2F-485C-878A-F72BC06F0286}" v="48" dt="2022-10-16T21:19:33.6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54" autoAdjust="0"/>
    <p:restoredTop sz="81332" autoAdjust="0"/>
  </p:normalViewPr>
  <p:slideViewPr>
    <p:cSldViewPr snapToGrid="0">
      <p:cViewPr varScale="1">
        <p:scale>
          <a:sx n="90" d="100"/>
          <a:sy n="90" d="100"/>
        </p:scale>
        <p:origin x="1817"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148"/>
    </p:cViewPr>
  </p:sorterViewPr>
  <p:notesViewPr>
    <p:cSldViewPr snapToGrid="0">
      <p:cViewPr varScale="1">
        <p:scale>
          <a:sx n="60" d="100"/>
          <a:sy n="60" d="100"/>
        </p:scale>
        <p:origin x="2165"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wkenson, Kimberly" userId="fe9489ff-5dae-4f75-8008-9480f989af49" providerId="ADAL" clId="{703C710D-2B2F-485C-878A-F72BC06F0286}"/>
    <pc:docChg chg="undo redo custSel addSld delSld modSld sldOrd">
      <pc:chgData name="Hawkenson, Kimberly" userId="fe9489ff-5dae-4f75-8008-9480f989af49" providerId="ADAL" clId="{703C710D-2B2F-485C-878A-F72BC06F0286}" dt="2022-10-16T21:29:44.322" v="2777" actId="47"/>
      <pc:docMkLst>
        <pc:docMk/>
      </pc:docMkLst>
      <pc:sldChg chg="modSp mod">
        <pc:chgData name="Hawkenson, Kimberly" userId="fe9489ff-5dae-4f75-8008-9480f989af49" providerId="ADAL" clId="{703C710D-2B2F-485C-878A-F72BC06F0286}" dt="2022-10-16T18:48:57.375" v="14" actId="20577"/>
        <pc:sldMkLst>
          <pc:docMk/>
          <pc:sldMk cId="2795213322" sldId="257"/>
        </pc:sldMkLst>
        <pc:spChg chg="mod">
          <ac:chgData name="Hawkenson, Kimberly" userId="fe9489ff-5dae-4f75-8008-9480f989af49" providerId="ADAL" clId="{703C710D-2B2F-485C-878A-F72BC06F0286}" dt="2022-10-16T18:48:57.375" v="14" actId="20577"/>
          <ac:spMkLst>
            <pc:docMk/>
            <pc:sldMk cId="2795213322" sldId="257"/>
            <ac:spMk id="6" creationId="{8ABAC42D-FB50-4A9A-8A4D-7A82E0AB6B5F}"/>
          </ac:spMkLst>
        </pc:spChg>
      </pc:sldChg>
      <pc:sldChg chg="addSp delSp modSp mod">
        <pc:chgData name="Hawkenson, Kimberly" userId="fe9489ff-5dae-4f75-8008-9480f989af49" providerId="ADAL" clId="{703C710D-2B2F-485C-878A-F72BC06F0286}" dt="2022-10-16T19:51:54.134" v="572" actId="1076"/>
        <pc:sldMkLst>
          <pc:docMk/>
          <pc:sldMk cId="3114444934" sldId="258"/>
        </pc:sldMkLst>
        <pc:spChg chg="del">
          <ac:chgData name="Hawkenson, Kimberly" userId="fe9489ff-5dae-4f75-8008-9480f989af49" providerId="ADAL" clId="{703C710D-2B2F-485C-878A-F72BC06F0286}" dt="2022-10-16T18:51:01.057" v="113" actId="478"/>
          <ac:spMkLst>
            <pc:docMk/>
            <pc:sldMk cId="3114444934" sldId="258"/>
            <ac:spMk id="8" creationId="{45BAC238-5D78-4F86-B739-3268A2BCE28E}"/>
          </ac:spMkLst>
        </pc:spChg>
        <pc:spChg chg="del">
          <ac:chgData name="Hawkenson, Kimberly" userId="fe9489ff-5dae-4f75-8008-9480f989af49" providerId="ADAL" clId="{703C710D-2B2F-485C-878A-F72BC06F0286}" dt="2022-10-16T18:51:02.947" v="114" actId="478"/>
          <ac:spMkLst>
            <pc:docMk/>
            <pc:sldMk cId="3114444934" sldId="258"/>
            <ac:spMk id="10" creationId="{C50F86E1-5E78-4351-819E-6627718DC33E}"/>
          </ac:spMkLst>
        </pc:spChg>
        <pc:spChg chg="del">
          <ac:chgData name="Hawkenson, Kimberly" userId="fe9489ff-5dae-4f75-8008-9480f989af49" providerId="ADAL" clId="{703C710D-2B2F-485C-878A-F72BC06F0286}" dt="2022-10-16T18:50:57.348" v="112" actId="478"/>
          <ac:spMkLst>
            <pc:docMk/>
            <pc:sldMk cId="3114444934" sldId="258"/>
            <ac:spMk id="11" creationId="{7F08D23C-6C39-41AA-9F26-4C54D3E2B795}"/>
          </ac:spMkLst>
        </pc:spChg>
        <pc:spChg chg="del">
          <ac:chgData name="Hawkenson, Kimberly" userId="fe9489ff-5dae-4f75-8008-9480f989af49" providerId="ADAL" clId="{703C710D-2B2F-485C-878A-F72BC06F0286}" dt="2022-10-16T18:51:13.358" v="123" actId="478"/>
          <ac:spMkLst>
            <pc:docMk/>
            <pc:sldMk cId="3114444934" sldId="258"/>
            <ac:spMk id="12" creationId="{9B97C0D5-A405-4622-AF03-102F7F0E47FF}"/>
          </ac:spMkLst>
        </pc:spChg>
        <pc:spChg chg="mod">
          <ac:chgData name="Hawkenson, Kimberly" userId="fe9489ff-5dae-4f75-8008-9480f989af49" providerId="ADAL" clId="{703C710D-2B2F-485C-878A-F72BC06F0286}" dt="2022-10-16T19:37:58.695" v="434" actId="1076"/>
          <ac:spMkLst>
            <pc:docMk/>
            <pc:sldMk cId="3114444934" sldId="258"/>
            <ac:spMk id="17" creationId="{6A866F46-0248-465D-B226-B281E45C4E8F}"/>
          </ac:spMkLst>
        </pc:spChg>
        <pc:spChg chg="add del mod">
          <ac:chgData name="Hawkenson, Kimberly" userId="fe9489ff-5dae-4f75-8008-9480f989af49" providerId="ADAL" clId="{703C710D-2B2F-485C-878A-F72BC06F0286}" dt="2022-10-16T19:37:36.369" v="429" actId="478"/>
          <ac:spMkLst>
            <pc:docMk/>
            <pc:sldMk cId="3114444934" sldId="258"/>
            <ac:spMk id="19" creationId="{B43E9C91-595D-4CF1-9533-548E4319513D}"/>
          </ac:spMkLst>
        </pc:spChg>
        <pc:spChg chg="add mod">
          <ac:chgData name="Hawkenson, Kimberly" userId="fe9489ff-5dae-4f75-8008-9480f989af49" providerId="ADAL" clId="{703C710D-2B2F-485C-878A-F72BC06F0286}" dt="2022-10-16T19:49:02.320" v="564" actId="20577"/>
          <ac:spMkLst>
            <pc:docMk/>
            <pc:sldMk cId="3114444934" sldId="258"/>
            <ac:spMk id="23" creationId="{B92DB961-AF21-4B13-BE82-29C154E8848E}"/>
          </ac:spMkLst>
        </pc:spChg>
        <pc:picChg chg="add del mod">
          <ac:chgData name="Hawkenson, Kimberly" userId="fe9489ff-5dae-4f75-8008-9480f989af49" providerId="ADAL" clId="{703C710D-2B2F-485C-878A-F72BC06F0286}" dt="2022-10-16T19:36:59.029" v="400" actId="478"/>
          <ac:picMkLst>
            <pc:docMk/>
            <pc:sldMk cId="3114444934" sldId="258"/>
            <ac:picMk id="3" creationId="{1FF62CE8-F53D-4292-9ECF-0F36AFE57EE3}"/>
          </ac:picMkLst>
        </pc:picChg>
        <pc:picChg chg="del">
          <ac:chgData name="Hawkenson, Kimberly" userId="fe9489ff-5dae-4f75-8008-9480f989af49" providerId="ADAL" clId="{703C710D-2B2F-485C-878A-F72BC06F0286}" dt="2022-10-16T18:51:19.227" v="125" actId="478"/>
          <ac:picMkLst>
            <pc:docMk/>
            <pc:sldMk cId="3114444934" sldId="258"/>
            <ac:picMk id="6" creationId="{90103C97-0596-4C6C-A0E0-129CDE492F4C}"/>
          </ac:picMkLst>
        </pc:picChg>
        <pc:picChg chg="del">
          <ac:chgData name="Hawkenson, Kimberly" userId="fe9489ff-5dae-4f75-8008-9480f989af49" providerId="ADAL" clId="{703C710D-2B2F-485C-878A-F72BC06F0286}" dt="2022-10-16T18:51:19.907" v="126" actId="478"/>
          <ac:picMkLst>
            <pc:docMk/>
            <pc:sldMk cId="3114444934" sldId="258"/>
            <ac:picMk id="7" creationId="{6007C4AB-FDA7-4F88-9298-D3AB7AABA855}"/>
          </ac:picMkLst>
        </pc:picChg>
        <pc:picChg chg="del">
          <ac:chgData name="Hawkenson, Kimberly" userId="fe9489ff-5dae-4f75-8008-9480f989af49" providerId="ADAL" clId="{703C710D-2B2F-485C-878A-F72BC06F0286}" dt="2022-10-16T18:51:21.277" v="128" actId="478"/>
          <ac:picMkLst>
            <pc:docMk/>
            <pc:sldMk cId="3114444934" sldId="258"/>
            <ac:picMk id="9" creationId="{6FF79835-EF64-4B12-9DFF-424B52202030}"/>
          </ac:picMkLst>
        </pc:picChg>
        <pc:picChg chg="del">
          <ac:chgData name="Hawkenson, Kimberly" userId="fe9489ff-5dae-4f75-8008-9480f989af49" providerId="ADAL" clId="{703C710D-2B2F-485C-878A-F72BC06F0286}" dt="2022-10-16T18:51:17.987" v="124" actId="478"/>
          <ac:picMkLst>
            <pc:docMk/>
            <pc:sldMk cId="3114444934" sldId="258"/>
            <ac:picMk id="13" creationId="{3ADE4D32-62BF-4A72-B87D-4A88048C5CFD}"/>
          </ac:picMkLst>
        </pc:picChg>
        <pc:picChg chg="mod">
          <ac:chgData name="Hawkenson, Kimberly" userId="fe9489ff-5dae-4f75-8008-9480f989af49" providerId="ADAL" clId="{703C710D-2B2F-485C-878A-F72BC06F0286}" dt="2022-10-16T19:25:11.648" v="314" actId="14100"/>
          <ac:picMkLst>
            <pc:docMk/>
            <pc:sldMk cId="3114444934" sldId="258"/>
            <ac:picMk id="14" creationId="{A5F2B6BD-8722-404B-AF1C-02CEE8C87533}"/>
          </ac:picMkLst>
        </pc:picChg>
        <pc:picChg chg="del">
          <ac:chgData name="Hawkenson, Kimberly" userId="fe9489ff-5dae-4f75-8008-9480f989af49" providerId="ADAL" clId="{703C710D-2B2F-485C-878A-F72BC06F0286}" dt="2022-10-16T18:51:20.727" v="127" actId="478"/>
          <ac:picMkLst>
            <pc:docMk/>
            <pc:sldMk cId="3114444934" sldId="258"/>
            <ac:picMk id="15" creationId="{D77DAA04-E7D5-4746-AE0B-38412687A66D}"/>
          </ac:picMkLst>
        </pc:picChg>
        <pc:picChg chg="del">
          <ac:chgData name="Hawkenson, Kimberly" userId="fe9489ff-5dae-4f75-8008-9480f989af49" providerId="ADAL" clId="{703C710D-2B2F-485C-878A-F72BC06F0286}" dt="2022-10-16T18:51:22.557" v="129" actId="478"/>
          <ac:picMkLst>
            <pc:docMk/>
            <pc:sldMk cId="3114444934" sldId="258"/>
            <ac:picMk id="16" creationId="{8D3BCD9A-6779-4D3F-8E34-20887A49B0BA}"/>
          </ac:picMkLst>
        </pc:picChg>
        <pc:picChg chg="del">
          <ac:chgData name="Hawkenson, Kimberly" userId="fe9489ff-5dae-4f75-8008-9480f989af49" providerId="ADAL" clId="{703C710D-2B2F-485C-878A-F72BC06F0286}" dt="2022-10-16T18:51:23.227" v="130" actId="478"/>
          <ac:picMkLst>
            <pc:docMk/>
            <pc:sldMk cId="3114444934" sldId="258"/>
            <ac:picMk id="18" creationId="{7944FC84-03B2-4963-B097-DC3E7B5C17B7}"/>
          </ac:picMkLst>
        </pc:picChg>
        <pc:picChg chg="add del mod">
          <ac:chgData name="Hawkenson, Kimberly" userId="fe9489ff-5dae-4f75-8008-9480f989af49" providerId="ADAL" clId="{703C710D-2B2F-485C-878A-F72BC06F0286}" dt="2022-10-16T19:39:51.182" v="437" actId="478"/>
          <ac:picMkLst>
            <pc:docMk/>
            <pc:sldMk cId="3114444934" sldId="258"/>
            <ac:picMk id="20" creationId="{E843FFFD-AD9C-43C6-BCDF-426FA0613051}"/>
          </ac:picMkLst>
        </pc:picChg>
        <pc:picChg chg="add del mod">
          <ac:chgData name="Hawkenson, Kimberly" userId="fe9489ff-5dae-4f75-8008-9480f989af49" providerId="ADAL" clId="{703C710D-2B2F-485C-878A-F72BC06F0286}" dt="2022-10-16T19:50:24.051" v="565" actId="478"/>
          <ac:picMkLst>
            <pc:docMk/>
            <pc:sldMk cId="3114444934" sldId="258"/>
            <ac:picMk id="21" creationId="{C54D52FC-E0D2-49AA-A03D-39409A88B9DD}"/>
          </ac:picMkLst>
        </pc:picChg>
        <pc:picChg chg="add mod">
          <ac:chgData name="Hawkenson, Kimberly" userId="fe9489ff-5dae-4f75-8008-9480f989af49" providerId="ADAL" clId="{703C710D-2B2F-485C-878A-F72BC06F0286}" dt="2022-10-16T19:51:54.134" v="572" actId="1076"/>
          <ac:picMkLst>
            <pc:docMk/>
            <pc:sldMk cId="3114444934" sldId="258"/>
            <ac:picMk id="24" creationId="{0E239262-0959-4893-8535-0707C055D100}"/>
          </ac:picMkLst>
        </pc:picChg>
        <pc:picChg chg="add del mod">
          <ac:chgData name="Hawkenson, Kimberly" userId="fe9489ff-5dae-4f75-8008-9480f989af49" providerId="ADAL" clId="{703C710D-2B2F-485C-878A-F72BC06F0286}" dt="2022-10-16T19:21:51.015" v="310" actId="478"/>
          <ac:picMkLst>
            <pc:docMk/>
            <pc:sldMk cId="3114444934" sldId="258"/>
            <ac:picMk id="1026" creationId="{824905B1-0199-4697-8854-B3B5284F4763}"/>
          </ac:picMkLst>
        </pc:picChg>
      </pc:sldChg>
      <pc:sldChg chg="delSp modSp del mod">
        <pc:chgData name="Hawkenson, Kimberly" userId="fe9489ff-5dae-4f75-8008-9480f989af49" providerId="ADAL" clId="{703C710D-2B2F-485C-878A-F72BC06F0286}" dt="2022-10-16T21:04:11.668" v="2022" actId="2696"/>
        <pc:sldMkLst>
          <pc:docMk/>
          <pc:sldMk cId="4120677343" sldId="305"/>
        </pc:sldMkLst>
        <pc:spChg chg="del">
          <ac:chgData name="Hawkenson, Kimberly" userId="fe9489ff-5dae-4f75-8008-9480f989af49" providerId="ADAL" clId="{703C710D-2B2F-485C-878A-F72BC06F0286}" dt="2022-10-16T21:03:38.407" v="2019" actId="478"/>
          <ac:spMkLst>
            <pc:docMk/>
            <pc:sldMk cId="4120677343" sldId="305"/>
            <ac:spMk id="6" creationId="{2D0F6119-DF23-438A-A0CF-4BFE50204436}"/>
          </ac:spMkLst>
        </pc:spChg>
        <pc:spChg chg="del mod">
          <ac:chgData name="Hawkenson, Kimberly" userId="fe9489ff-5dae-4f75-8008-9480f989af49" providerId="ADAL" clId="{703C710D-2B2F-485C-878A-F72BC06F0286}" dt="2022-10-16T21:03:42.578" v="2021" actId="478"/>
          <ac:spMkLst>
            <pc:docMk/>
            <pc:sldMk cId="4120677343" sldId="305"/>
            <ac:spMk id="7" creationId="{210902B2-5422-4A87-BCAA-3C6D2CF118AC}"/>
          </ac:spMkLst>
        </pc:spChg>
      </pc:sldChg>
      <pc:sldChg chg="del">
        <pc:chgData name="Hawkenson, Kimberly" userId="fe9489ff-5dae-4f75-8008-9480f989af49" providerId="ADAL" clId="{703C710D-2B2F-485C-878A-F72BC06F0286}" dt="2022-10-16T21:19:09.132" v="2120" actId="2696"/>
        <pc:sldMkLst>
          <pc:docMk/>
          <pc:sldMk cId="357266522" sldId="333"/>
        </pc:sldMkLst>
      </pc:sldChg>
      <pc:sldChg chg="addSp delSp modSp mod">
        <pc:chgData name="Hawkenson, Kimberly" userId="fe9489ff-5dae-4f75-8008-9480f989af49" providerId="ADAL" clId="{703C710D-2B2F-485C-878A-F72BC06F0286}" dt="2022-10-16T19:09:33.935" v="306" actId="1076"/>
        <pc:sldMkLst>
          <pc:docMk/>
          <pc:sldMk cId="2580314945" sldId="1112"/>
        </pc:sldMkLst>
        <pc:spChg chg="add mod">
          <ac:chgData name="Hawkenson, Kimberly" userId="fe9489ff-5dae-4f75-8008-9480f989af49" providerId="ADAL" clId="{703C710D-2B2F-485C-878A-F72BC06F0286}" dt="2022-10-16T19:09:33.935" v="306" actId="1076"/>
          <ac:spMkLst>
            <pc:docMk/>
            <pc:sldMk cId="2580314945" sldId="1112"/>
            <ac:spMk id="15" creationId="{60336001-EF7D-40D8-8C49-037B3990E4E7}"/>
          </ac:spMkLst>
        </pc:spChg>
        <pc:spChg chg="add mod">
          <ac:chgData name="Hawkenson, Kimberly" userId="fe9489ff-5dae-4f75-8008-9480f989af49" providerId="ADAL" clId="{703C710D-2B2F-485C-878A-F72BC06F0286}" dt="2022-10-16T19:08:50.844" v="301" actId="1076"/>
          <ac:spMkLst>
            <pc:docMk/>
            <pc:sldMk cId="2580314945" sldId="1112"/>
            <ac:spMk id="16" creationId="{4B03C6C8-68A6-4C67-B3C3-15F25F575E1F}"/>
          </ac:spMkLst>
        </pc:spChg>
        <pc:spChg chg="mod">
          <ac:chgData name="Hawkenson, Kimberly" userId="fe9489ff-5dae-4f75-8008-9480f989af49" providerId="ADAL" clId="{703C710D-2B2F-485C-878A-F72BC06F0286}" dt="2022-10-16T18:53:03.289" v="149" actId="14100"/>
          <ac:spMkLst>
            <pc:docMk/>
            <pc:sldMk cId="2580314945" sldId="1112"/>
            <ac:spMk id="18" creationId="{844E5D93-59AE-4277-81ED-06483D945D0D}"/>
          </ac:spMkLst>
        </pc:spChg>
        <pc:spChg chg="del">
          <ac:chgData name="Hawkenson, Kimberly" userId="fe9489ff-5dae-4f75-8008-9480f989af49" providerId="ADAL" clId="{703C710D-2B2F-485C-878A-F72BC06F0286}" dt="2022-10-16T18:52:44.588" v="136" actId="478"/>
          <ac:spMkLst>
            <pc:docMk/>
            <pc:sldMk cId="2580314945" sldId="1112"/>
            <ac:spMk id="19" creationId="{0CA0E024-4FE0-481C-968A-57E0E9DC86E1}"/>
          </ac:spMkLst>
        </pc:spChg>
        <pc:spChg chg="add mod">
          <ac:chgData name="Hawkenson, Kimberly" userId="fe9489ff-5dae-4f75-8008-9480f989af49" providerId="ADAL" clId="{703C710D-2B2F-485C-878A-F72BC06F0286}" dt="2022-10-16T19:08:50.844" v="301" actId="1076"/>
          <ac:spMkLst>
            <pc:docMk/>
            <pc:sldMk cId="2580314945" sldId="1112"/>
            <ac:spMk id="20" creationId="{ED0F4826-6A1B-48EF-BFC1-7FD573E775E6}"/>
          </ac:spMkLst>
        </pc:spChg>
        <pc:spChg chg="add mod">
          <ac:chgData name="Hawkenson, Kimberly" userId="fe9489ff-5dae-4f75-8008-9480f989af49" providerId="ADAL" clId="{703C710D-2B2F-485C-878A-F72BC06F0286}" dt="2022-10-16T19:08:50.844" v="301" actId="1076"/>
          <ac:spMkLst>
            <pc:docMk/>
            <pc:sldMk cId="2580314945" sldId="1112"/>
            <ac:spMk id="22" creationId="{B416C30C-4EB1-4E96-AC76-A101BA8D1B94}"/>
          </ac:spMkLst>
        </pc:spChg>
        <pc:spChg chg="add mod">
          <ac:chgData name="Hawkenson, Kimberly" userId="fe9489ff-5dae-4f75-8008-9480f989af49" providerId="ADAL" clId="{703C710D-2B2F-485C-878A-F72BC06F0286}" dt="2022-10-16T19:08:50.844" v="301" actId="1076"/>
          <ac:spMkLst>
            <pc:docMk/>
            <pc:sldMk cId="2580314945" sldId="1112"/>
            <ac:spMk id="23" creationId="{B3150169-9FBD-4387-B322-53D315277032}"/>
          </ac:spMkLst>
        </pc:spChg>
        <pc:spChg chg="add mod">
          <ac:chgData name="Hawkenson, Kimberly" userId="fe9489ff-5dae-4f75-8008-9480f989af49" providerId="ADAL" clId="{703C710D-2B2F-485C-878A-F72BC06F0286}" dt="2022-10-16T19:08:50.844" v="301" actId="1076"/>
          <ac:spMkLst>
            <pc:docMk/>
            <pc:sldMk cId="2580314945" sldId="1112"/>
            <ac:spMk id="26" creationId="{541AB0B4-F4A5-446A-BFF3-2EF0165FF845}"/>
          </ac:spMkLst>
        </pc:spChg>
        <pc:spChg chg="add mod">
          <ac:chgData name="Hawkenson, Kimberly" userId="fe9489ff-5dae-4f75-8008-9480f989af49" providerId="ADAL" clId="{703C710D-2B2F-485C-878A-F72BC06F0286}" dt="2022-10-16T19:08:50.844" v="301" actId="1076"/>
          <ac:spMkLst>
            <pc:docMk/>
            <pc:sldMk cId="2580314945" sldId="1112"/>
            <ac:spMk id="29" creationId="{3ADD343A-F590-4858-B393-8D39717D1E43}"/>
          </ac:spMkLst>
        </pc:spChg>
        <pc:grpChg chg="add mod">
          <ac:chgData name="Hawkenson, Kimberly" userId="fe9489ff-5dae-4f75-8008-9480f989af49" providerId="ADAL" clId="{703C710D-2B2F-485C-878A-F72BC06F0286}" dt="2022-10-16T19:09:33.935" v="306" actId="1076"/>
          <ac:grpSpMkLst>
            <pc:docMk/>
            <pc:sldMk cId="2580314945" sldId="1112"/>
            <ac:grpSpMk id="27" creationId="{E205C0C5-AA90-4457-B20E-7F411649A6A3}"/>
          </ac:grpSpMkLst>
        </pc:grpChg>
        <pc:picChg chg="add mod">
          <ac:chgData name="Hawkenson, Kimberly" userId="fe9489ff-5dae-4f75-8008-9480f989af49" providerId="ADAL" clId="{703C710D-2B2F-485C-878A-F72BC06F0286}" dt="2022-10-16T19:08:50.844" v="301" actId="1076"/>
          <ac:picMkLst>
            <pc:docMk/>
            <pc:sldMk cId="2580314945" sldId="1112"/>
            <ac:picMk id="5" creationId="{60BC5FE9-ECBE-44F4-BF2A-651E77B76F03}"/>
          </ac:picMkLst>
        </pc:picChg>
        <pc:picChg chg="add mod">
          <ac:chgData name="Hawkenson, Kimberly" userId="fe9489ff-5dae-4f75-8008-9480f989af49" providerId="ADAL" clId="{703C710D-2B2F-485C-878A-F72BC06F0286}" dt="2022-10-16T19:08:50.844" v="301" actId="1076"/>
          <ac:picMkLst>
            <pc:docMk/>
            <pc:sldMk cId="2580314945" sldId="1112"/>
            <ac:picMk id="7" creationId="{B9738DD3-DFA1-4354-A2D5-F4C9BEB94E61}"/>
          </ac:picMkLst>
        </pc:picChg>
        <pc:picChg chg="add mod">
          <ac:chgData name="Hawkenson, Kimberly" userId="fe9489ff-5dae-4f75-8008-9480f989af49" providerId="ADAL" clId="{703C710D-2B2F-485C-878A-F72BC06F0286}" dt="2022-10-16T19:08:50.844" v="301" actId="1076"/>
          <ac:picMkLst>
            <pc:docMk/>
            <pc:sldMk cId="2580314945" sldId="1112"/>
            <ac:picMk id="8" creationId="{00C4B9F6-D845-4991-A722-4284C4CBFE2F}"/>
          </ac:picMkLst>
        </pc:picChg>
        <pc:picChg chg="add mod">
          <ac:chgData name="Hawkenson, Kimberly" userId="fe9489ff-5dae-4f75-8008-9480f989af49" providerId="ADAL" clId="{703C710D-2B2F-485C-878A-F72BC06F0286}" dt="2022-10-16T19:08:50.844" v="301" actId="1076"/>
          <ac:picMkLst>
            <pc:docMk/>
            <pc:sldMk cId="2580314945" sldId="1112"/>
            <ac:picMk id="17" creationId="{4F7C21E4-5B8B-4BB2-A4FB-5A2EE2289B81}"/>
          </ac:picMkLst>
        </pc:picChg>
        <pc:picChg chg="add mod">
          <ac:chgData name="Hawkenson, Kimberly" userId="fe9489ff-5dae-4f75-8008-9480f989af49" providerId="ADAL" clId="{703C710D-2B2F-485C-878A-F72BC06F0286}" dt="2022-10-16T19:08:50.844" v="301" actId="1076"/>
          <ac:picMkLst>
            <pc:docMk/>
            <pc:sldMk cId="2580314945" sldId="1112"/>
            <ac:picMk id="21" creationId="{9DDC3710-AE94-4F65-8F1F-6187577BC3AB}"/>
          </ac:picMkLst>
        </pc:picChg>
        <pc:picChg chg="add mod">
          <ac:chgData name="Hawkenson, Kimberly" userId="fe9489ff-5dae-4f75-8008-9480f989af49" providerId="ADAL" clId="{703C710D-2B2F-485C-878A-F72BC06F0286}" dt="2022-10-16T19:09:33.935" v="306" actId="1076"/>
          <ac:picMkLst>
            <pc:docMk/>
            <pc:sldMk cId="2580314945" sldId="1112"/>
            <ac:picMk id="2050" creationId="{30AED8F9-89ED-408E-95B1-15174D70802B}"/>
          </ac:picMkLst>
        </pc:picChg>
        <pc:picChg chg="add mod">
          <ac:chgData name="Hawkenson, Kimberly" userId="fe9489ff-5dae-4f75-8008-9480f989af49" providerId="ADAL" clId="{703C710D-2B2F-485C-878A-F72BC06F0286}" dt="2022-10-16T19:08:50.844" v="301" actId="1076"/>
          <ac:picMkLst>
            <pc:docMk/>
            <pc:sldMk cId="2580314945" sldId="1112"/>
            <ac:picMk id="2052" creationId="{085E6E0F-D1F3-447B-8F27-4276884515DB}"/>
          </ac:picMkLst>
        </pc:picChg>
      </pc:sldChg>
      <pc:sldChg chg="modSp mod">
        <pc:chgData name="Hawkenson, Kimberly" userId="fe9489ff-5dae-4f75-8008-9480f989af49" providerId="ADAL" clId="{703C710D-2B2F-485C-878A-F72BC06F0286}" dt="2022-10-16T18:50:00.406" v="72" actId="20577"/>
        <pc:sldMkLst>
          <pc:docMk/>
          <pc:sldMk cId="3769880277" sldId="1189"/>
        </pc:sldMkLst>
        <pc:spChg chg="mod">
          <ac:chgData name="Hawkenson, Kimberly" userId="fe9489ff-5dae-4f75-8008-9480f989af49" providerId="ADAL" clId="{703C710D-2B2F-485C-878A-F72BC06F0286}" dt="2022-10-16T18:50:00.406" v="72" actId="20577"/>
          <ac:spMkLst>
            <pc:docMk/>
            <pc:sldMk cId="3769880277" sldId="1189"/>
            <ac:spMk id="3" creationId="{EAF535E6-447B-4606-A7A4-8BD1CDADAD56}"/>
          </ac:spMkLst>
        </pc:spChg>
      </pc:sldChg>
      <pc:sldChg chg="addSp delSp modSp mod">
        <pc:chgData name="Hawkenson, Kimberly" userId="fe9489ff-5dae-4f75-8008-9480f989af49" providerId="ADAL" clId="{703C710D-2B2F-485C-878A-F72BC06F0286}" dt="2022-10-16T21:29:40.401" v="2776" actId="20577"/>
        <pc:sldMkLst>
          <pc:docMk/>
          <pc:sldMk cId="383122077" sldId="1201"/>
        </pc:sldMkLst>
        <pc:spChg chg="add mod">
          <ac:chgData name="Hawkenson, Kimberly" userId="fe9489ff-5dae-4f75-8008-9480f989af49" providerId="ADAL" clId="{703C710D-2B2F-485C-878A-F72BC06F0286}" dt="2022-10-16T21:29:40.401" v="2776" actId="20577"/>
          <ac:spMkLst>
            <pc:docMk/>
            <pc:sldMk cId="383122077" sldId="1201"/>
            <ac:spMk id="2" creationId="{46D9745A-6F6A-4788-8318-D11EA428989D}"/>
          </ac:spMkLst>
        </pc:spChg>
        <pc:spChg chg="del">
          <ac:chgData name="Hawkenson, Kimberly" userId="fe9489ff-5dae-4f75-8008-9480f989af49" providerId="ADAL" clId="{703C710D-2B2F-485C-878A-F72BC06F0286}" dt="2022-10-16T21:19:14.042" v="2122" actId="478"/>
          <ac:spMkLst>
            <pc:docMk/>
            <pc:sldMk cId="383122077" sldId="1201"/>
            <ac:spMk id="63" creationId="{BBFBDBD8-EDA6-43AF-8D90-0F6B5B75F4EF}"/>
          </ac:spMkLst>
        </pc:spChg>
        <pc:spChg chg="mod">
          <ac:chgData name="Hawkenson, Kimberly" userId="fe9489ff-5dae-4f75-8008-9480f989af49" providerId="ADAL" clId="{703C710D-2B2F-485C-878A-F72BC06F0286}" dt="2022-10-16T21:19:18.672" v="2131" actId="20577"/>
          <ac:spMkLst>
            <pc:docMk/>
            <pc:sldMk cId="383122077" sldId="1201"/>
            <ac:spMk id="64" creationId="{FE8AAA70-76D8-423C-9577-504E2C6D550F}"/>
          </ac:spMkLst>
        </pc:spChg>
        <pc:picChg chg="del">
          <ac:chgData name="Hawkenson, Kimberly" userId="fe9489ff-5dae-4f75-8008-9480f989af49" providerId="ADAL" clId="{703C710D-2B2F-485C-878A-F72BC06F0286}" dt="2022-10-16T21:19:10.882" v="2121" actId="478"/>
          <ac:picMkLst>
            <pc:docMk/>
            <pc:sldMk cId="383122077" sldId="1201"/>
            <ac:picMk id="62" creationId="{BCF00160-56E3-4498-9E58-18B96FEFE66F}"/>
          </ac:picMkLst>
        </pc:picChg>
      </pc:sldChg>
      <pc:sldChg chg="del">
        <pc:chgData name="Hawkenson, Kimberly" userId="fe9489ff-5dae-4f75-8008-9480f989af49" providerId="ADAL" clId="{703C710D-2B2F-485C-878A-F72BC06F0286}" dt="2022-10-16T21:19:02.732" v="2119" actId="47"/>
        <pc:sldMkLst>
          <pc:docMk/>
          <pc:sldMk cId="2269628489" sldId="1204"/>
        </pc:sldMkLst>
      </pc:sldChg>
      <pc:sldChg chg="del ord">
        <pc:chgData name="Hawkenson, Kimberly" userId="fe9489ff-5dae-4f75-8008-9480f989af49" providerId="ADAL" clId="{703C710D-2B2F-485C-878A-F72BC06F0286}" dt="2022-10-16T21:29:44.322" v="2777" actId="47"/>
        <pc:sldMkLst>
          <pc:docMk/>
          <pc:sldMk cId="1415260260" sldId="1208"/>
        </pc:sldMkLst>
      </pc:sldChg>
      <pc:sldChg chg="addSp delSp modSp mod">
        <pc:chgData name="Hawkenson, Kimberly" userId="fe9489ff-5dae-4f75-8008-9480f989af49" providerId="ADAL" clId="{703C710D-2B2F-485C-878A-F72BC06F0286}" dt="2022-10-16T20:39:30.049" v="1267" actId="20577"/>
        <pc:sldMkLst>
          <pc:docMk/>
          <pc:sldMk cId="1080849628" sldId="1217"/>
        </pc:sldMkLst>
        <pc:spChg chg="add del mod">
          <ac:chgData name="Hawkenson, Kimberly" userId="fe9489ff-5dae-4f75-8008-9480f989af49" providerId="ADAL" clId="{703C710D-2B2F-485C-878A-F72BC06F0286}" dt="2022-10-16T19:55:53.896" v="628"/>
          <ac:spMkLst>
            <pc:docMk/>
            <pc:sldMk cId="1080849628" sldId="1217"/>
            <ac:spMk id="5" creationId="{3352FDE3-9200-41A8-A700-8C4298D3F3A7}"/>
          </ac:spMkLst>
        </pc:spChg>
        <pc:spChg chg="del mod">
          <ac:chgData name="Hawkenson, Kimberly" userId="fe9489ff-5dae-4f75-8008-9480f989af49" providerId="ADAL" clId="{703C710D-2B2F-485C-878A-F72BC06F0286}" dt="2022-10-16T19:36:27.109" v="394" actId="478"/>
          <ac:spMkLst>
            <pc:docMk/>
            <pc:sldMk cId="1080849628" sldId="1217"/>
            <ac:spMk id="11" creationId="{1767E21D-B049-4A5E-A3F8-1BA13C03F1C8}"/>
          </ac:spMkLst>
        </pc:spChg>
        <pc:spChg chg="add mod">
          <ac:chgData name="Hawkenson, Kimberly" userId="fe9489ff-5dae-4f75-8008-9480f989af49" providerId="ADAL" clId="{703C710D-2B2F-485C-878A-F72BC06F0286}" dt="2022-10-16T20:04:36.684" v="757" actId="14100"/>
          <ac:spMkLst>
            <pc:docMk/>
            <pc:sldMk cId="1080849628" sldId="1217"/>
            <ac:spMk id="12" creationId="{0102F38D-3C89-4B53-B2BE-F7C7F32B1609}"/>
          </ac:spMkLst>
        </pc:spChg>
        <pc:spChg chg="add mod">
          <ac:chgData name="Hawkenson, Kimberly" userId="fe9489ff-5dae-4f75-8008-9480f989af49" providerId="ADAL" clId="{703C710D-2B2F-485C-878A-F72BC06F0286}" dt="2022-10-16T20:05:28.715" v="766" actId="15"/>
          <ac:spMkLst>
            <pc:docMk/>
            <pc:sldMk cId="1080849628" sldId="1217"/>
            <ac:spMk id="15" creationId="{6A2FA6E9-FDAD-4A31-B1CC-A40260F18BEB}"/>
          </ac:spMkLst>
        </pc:spChg>
        <pc:spChg chg="add mod">
          <ac:chgData name="Hawkenson, Kimberly" userId="fe9489ff-5dae-4f75-8008-9480f989af49" providerId="ADAL" clId="{703C710D-2B2F-485C-878A-F72BC06F0286}" dt="2022-10-16T20:39:30.049" v="1267" actId="20577"/>
          <ac:spMkLst>
            <pc:docMk/>
            <pc:sldMk cId="1080849628" sldId="1217"/>
            <ac:spMk id="17" creationId="{31592306-CC67-40CD-8263-B34AEF0A7EB8}"/>
          </ac:spMkLst>
        </pc:spChg>
        <pc:spChg chg="add mod">
          <ac:chgData name="Hawkenson, Kimberly" userId="fe9489ff-5dae-4f75-8008-9480f989af49" providerId="ADAL" clId="{703C710D-2B2F-485C-878A-F72BC06F0286}" dt="2022-10-16T20:39:11.455" v="1262" actId="1076"/>
          <ac:spMkLst>
            <pc:docMk/>
            <pc:sldMk cId="1080849628" sldId="1217"/>
            <ac:spMk id="19" creationId="{72D5EE52-134F-41B2-B420-0303DCB5C56B}"/>
          </ac:spMkLst>
        </pc:spChg>
        <pc:spChg chg="add mod">
          <ac:chgData name="Hawkenson, Kimberly" userId="fe9489ff-5dae-4f75-8008-9480f989af49" providerId="ADAL" clId="{703C710D-2B2F-485C-878A-F72BC06F0286}" dt="2022-10-16T20:06:42.446" v="790" actId="15"/>
          <ac:spMkLst>
            <pc:docMk/>
            <pc:sldMk cId="1080849628" sldId="1217"/>
            <ac:spMk id="21" creationId="{36E7E7BB-86D0-4391-B705-3BAE197F3744}"/>
          </ac:spMkLst>
        </pc:spChg>
        <pc:grpChg chg="del">
          <ac:chgData name="Hawkenson, Kimberly" userId="fe9489ff-5dae-4f75-8008-9480f989af49" providerId="ADAL" clId="{703C710D-2B2F-485C-878A-F72BC06F0286}" dt="2022-10-16T19:09:54.925" v="307" actId="478"/>
          <ac:grpSpMkLst>
            <pc:docMk/>
            <pc:sldMk cId="1080849628" sldId="1217"/>
            <ac:grpSpMk id="7" creationId="{1E3BFF29-1B34-4B93-AB8B-ADB164ABE85E}"/>
          </ac:grpSpMkLst>
        </pc:grpChg>
        <pc:picChg chg="add del mod">
          <ac:chgData name="Hawkenson, Kimberly" userId="fe9489ff-5dae-4f75-8008-9480f989af49" providerId="ADAL" clId="{703C710D-2B2F-485C-878A-F72BC06F0286}" dt="2022-10-16T19:52:09.008" v="573" actId="478"/>
          <ac:picMkLst>
            <pc:docMk/>
            <pc:sldMk cId="1080849628" sldId="1217"/>
            <ac:picMk id="3" creationId="{FD24400D-F302-44FE-91FB-BD516D7A4630}"/>
          </ac:picMkLst>
        </pc:picChg>
        <pc:picChg chg="mod">
          <ac:chgData name="Hawkenson, Kimberly" userId="fe9489ff-5dae-4f75-8008-9480f989af49" providerId="ADAL" clId="{703C710D-2B2F-485C-878A-F72BC06F0286}" dt="2022-10-16T20:05:10.295" v="763" actId="14100"/>
          <ac:picMkLst>
            <pc:docMk/>
            <pc:sldMk cId="1080849628" sldId="1217"/>
            <ac:picMk id="6" creationId="{CABC1CB3-EBED-40D6-A068-728C5B9EBE2D}"/>
          </ac:picMkLst>
        </pc:picChg>
        <pc:picChg chg="del">
          <ac:chgData name="Hawkenson, Kimberly" userId="fe9489ff-5dae-4f75-8008-9480f989af49" providerId="ADAL" clId="{703C710D-2B2F-485C-878A-F72BC06F0286}" dt="2022-10-16T19:09:55.784" v="308" actId="478"/>
          <ac:picMkLst>
            <pc:docMk/>
            <pc:sldMk cId="1080849628" sldId="1217"/>
            <ac:picMk id="10" creationId="{04B625FF-ED44-41E2-BCD5-6F48B3BD6FD2}"/>
          </ac:picMkLst>
        </pc:picChg>
      </pc:sldChg>
      <pc:sldChg chg="addSp delSp modSp mod">
        <pc:chgData name="Hawkenson, Kimberly" userId="fe9489ff-5dae-4f75-8008-9480f989af49" providerId="ADAL" clId="{703C710D-2B2F-485C-878A-F72BC06F0286}" dt="2022-10-16T20:57:16.752" v="1630" actId="15"/>
        <pc:sldMkLst>
          <pc:docMk/>
          <pc:sldMk cId="535810895" sldId="1218"/>
        </pc:sldMkLst>
        <pc:spChg chg="add mod">
          <ac:chgData name="Hawkenson, Kimberly" userId="fe9489ff-5dae-4f75-8008-9480f989af49" providerId="ADAL" clId="{703C710D-2B2F-485C-878A-F72BC06F0286}" dt="2022-10-16T20:57:16.752" v="1630" actId="15"/>
          <ac:spMkLst>
            <pc:docMk/>
            <pc:sldMk cId="535810895" sldId="1218"/>
            <ac:spMk id="10" creationId="{3ECC6240-EA8D-4385-9620-ED7DBF87B0D7}"/>
          </ac:spMkLst>
        </pc:spChg>
        <pc:spChg chg="del topLvl">
          <ac:chgData name="Hawkenson, Kimberly" userId="fe9489ff-5dae-4f75-8008-9480f989af49" providerId="ADAL" clId="{703C710D-2B2F-485C-878A-F72BC06F0286}" dt="2022-10-16T20:10:11.259" v="923" actId="478"/>
          <ac:spMkLst>
            <pc:docMk/>
            <pc:sldMk cId="535810895" sldId="1218"/>
            <ac:spMk id="16" creationId="{9DBFE0C2-D6F9-4234-976F-24DAF4F88CB1}"/>
          </ac:spMkLst>
        </pc:spChg>
        <pc:spChg chg="del mod topLvl">
          <ac:chgData name="Hawkenson, Kimberly" userId="fe9489ff-5dae-4f75-8008-9480f989af49" providerId="ADAL" clId="{703C710D-2B2F-485C-878A-F72BC06F0286}" dt="2022-10-16T20:10:06.770" v="922" actId="478"/>
          <ac:spMkLst>
            <pc:docMk/>
            <pc:sldMk cId="535810895" sldId="1218"/>
            <ac:spMk id="20" creationId="{9AD256AA-227B-4F57-A0B2-DC3670A475B9}"/>
          </ac:spMkLst>
        </pc:spChg>
        <pc:spChg chg="del">
          <ac:chgData name="Hawkenson, Kimberly" userId="fe9489ff-5dae-4f75-8008-9480f989af49" providerId="ADAL" clId="{703C710D-2B2F-485C-878A-F72BC06F0286}" dt="2022-10-16T20:10:12.999" v="924" actId="478"/>
          <ac:spMkLst>
            <pc:docMk/>
            <pc:sldMk cId="535810895" sldId="1218"/>
            <ac:spMk id="21" creationId="{699AFD01-3BF1-4142-8A17-F1290B179E63}"/>
          </ac:spMkLst>
        </pc:spChg>
        <pc:spChg chg="mod">
          <ac:chgData name="Hawkenson, Kimberly" userId="fe9489ff-5dae-4f75-8008-9480f989af49" providerId="ADAL" clId="{703C710D-2B2F-485C-878A-F72BC06F0286}" dt="2022-10-16T20:10:03.089" v="920" actId="6549"/>
          <ac:spMkLst>
            <pc:docMk/>
            <pc:sldMk cId="535810895" sldId="1218"/>
            <ac:spMk id="22" creationId="{55F1FBE8-6CE3-46A8-892A-95CE300A4C79}"/>
          </ac:spMkLst>
        </pc:spChg>
        <pc:grpChg chg="del">
          <ac:chgData name="Hawkenson, Kimberly" userId="fe9489ff-5dae-4f75-8008-9480f989af49" providerId="ADAL" clId="{703C710D-2B2F-485C-878A-F72BC06F0286}" dt="2022-10-16T20:10:06.770" v="922" actId="478"/>
          <ac:grpSpMkLst>
            <pc:docMk/>
            <pc:sldMk cId="535810895" sldId="1218"/>
            <ac:grpSpMk id="15" creationId="{44E1A234-DC88-4ECA-85F9-6B0A50415E66}"/>
          </ac:grpSpMkLst>
        </pc:grpChg>
      </pc:sldChg>
      <pc:sldChg chg="addSp delSp modSp mod">
        <pc:chgData name="Hawkenson, Kimberly" userId="fe9489ff-5dae-4f75-8008-9480f989af49" providerId="ADAL" clId="{703C710D-2B2F-485C-878A-F72BC06F0286}" dt="2022-10-16T21:03:15.662" v="2017" actId="20577"/>
        <pc:sldMkLst>
          <pc:docMk/>
          <pc:sldMk cId="1060200888" sldId="1219"/>
        </pc:sldMkLst>
        <pc:spChg chg="add mod">
          <ac:chgData name="Hawkenson, Kimberly" userId="fe9489ff-5dae-4f75-8008-9480f989af49" providerId="ADAL" clId="{703C710D-2B2F-485C-878A-F72BC06F0286}" dt="2022-10-16T20:59:08.914" v="1787" actId="12"/>
          <ac:spMkLst>
            <pc:docMk/>
            <pc:sldMk cId="1060200888" sldId="1219"/>
            <ac:spMk id="8" creationId="{24D33B3C-74FC-4ADD-ACCA-611AEB8EB5B1}"/>
          </ac:spMkLst>
        </pc:spChg>
        <pc:spChg chg="add mod">
          <ac:chgData name="Hawkenson, Kimberly" userId="fe9489ff-5dae-4f75-8008-9480f989af49" providerId="ADAL" clId="{703C710D-2B2F-485C-878A-F72BC06F0286}" dt="2022-10-16T21:03:15.662" v="2017" actId="20577"/>
          <ac:spMkLst>
            <pc:docMk/>
            <pc:sldMk cId="1060200888" sldId="1219"/>
            <ac:spMk id="10" creationId="{CE926FEA-39C3-4F39-9BB6-B7951BE4CD98}"/>
          </ac:spMkLst>
        </pc:spChg>
        <pc:spChg chg="add mod">
          <ac:chgData name="Hawkenson, Kimberly" userId="fe9489ff-5dae-4f75-8008-9480f989af49" providerId="ADAL" clId="{703C710D-2B2F-485C-878A-F72BC06F0286}" dt="2022-10-16T20:57:37.502" v="1644" actId="20577"/>
          <ac:spMkLst>
            <pc:docMk/>
            <pc:sldMk cId="1060200888" sldId="1219"/>
            <ac:spMk id="11" creationId="{29688018-E230-4833-A2E3-0B64A9041AB2}"/>
          </ac:spMkLst>
        </pc:spChg>
        <pc:spChg chg="del mod">
          <ac:chgData name="Hawkenson, Kimberly" userId="fe9489ff-5dae-4f75-8008-9480f989af49" providerId="ADAL" clId="{703C710D-2B2F-485C-878A-F72BC06F0286}" dt="2022-10-16T20:36:08.153" v="1253" actId="478"/>
          <ac:spMkLst>
            <pc:docMk/>
            <pc:sldMk cId="1060200888" sldId="1219"/>
            <ac:spMk id="12" creationId="{49EC0032-4CF9-4190-B381-AE89574D717D}"/>
          </ac:spMkLst>
        </pc:spChg>
        <pc:graphicFrameChg chg="del mod">
          <ac:chgData name="Hawkenson, Kimberly" userId="fe9489ff-5dae-4f75-8008-9480f989af49" providerId="ADAL" clId="{703C710D-2B2F-485C-878A-F72BC06F0286}" dt="2022-10-16T20:19:20.227" v="974" actId="478"/>
          <ac:graphicFrameMkLst>
            <pc:docMk/>
            <pc:sldMk cId="1060200888" sldId="1219"/>
            <ac:graphicFrameMk id="14" creationId="{DF046253-DED5-42CF-B5E8-8966C3959970}"/>
          </ac:graphicFrameMkLst>
        </pc:graphicFrameChg>
      </pc:sldChg>
      <pc:sldChg chg="modSp mod">
        <pc:chgData name="Hawkenson, Kimberly" userId="fe9489ff-5dae-4f75-8008-9480f989af49" providerId="ADAL" clId="{703C710D-2B2F-485C-878A-F72BC06F0286}" dt="2022-10-16T21:04:38.650" v="2031" actId="20577"/>
        <pc:sldMkLst>
          <pc:docMk/>
          <pc:sldMk cId="1229140210" sldId="1220"/>
        </pc:sldMkLst>
        <pc:spChg chg="mod">
          <ac:chgData name="Hawkenson, Kimberly" userId="fe9489ff-5dae-4f75-8008-9480f989af49" providerId="ADAL" clId="{703C710D-2B2F-485C-878A-F72BC06F0286}" dt="2022-10-16T21:04:38.650" v="2031" actId="20577"/>
          <ac:spMkLst>
            <pc:docMk/>
            <pc:sldMk cId="1229140210" sldId="1220"/>
            <ac:spMk id="16" creationId="{33833BD4-64AB-4DC2-9525-3DCC874BC381}"/>
          </ac:spMkLst>
        </pc:spChg>
      </pc:sldChg>
      <pc:sldChg chg="modSp mod ord">
        <pc:chgData name="Hawkenson, Kimberly" userId="fe9489ff-5dae-4f75-8008-9480f989af49" providerId="ADAL" clId="{703C710D-2B2F-485C-878A-F72BC06F0286}" dt="2022-10-16T21:05:59.885" v="2039" actId="33524"/>
        <pc:sldMkLst>
          <pc:docMk/>
          <pc:sldMk cId="2937292123" sldId="1221"/>
        </pc:sldMkLst>
        <pc:spChg chg="mod">
          <ac:chgData name="Hawkenson, Kimberly" userId="fe9489ff-5dae-4f75-8008-9480f989af49" providerId="ADAL" clId="{703C710D-2B2F-485C-878A-F72BC06F0286}" dt="2022-10-16T21:05:32.259" v="2038" actId="20577"/>
          <ac:spMkLst>
            <pc:docMk/>
            <pc:sldMk cId="2937292123" sldId="1221"/>
            <ac:spMk id="12" creationId="{819847AA-9A3D-4384-A226-0753256A933B}"/>
          </ac:spMkLst>
        </pc:spChg>
        <pc:spChg chg="mod">
          <ac:chgData name="Hawkenson, Kimberly" userId="fe9489ff-5dae-4f75-8008-9480f989af49" providerId="ADAL" clId="{703C710D-2B2F-485C-878A-F72BC06F0286}" dt="2022-10-16T21:05:59.885" v="2039" actId="33524"/>
          <ac:spMkLst>
            <pc:docMk/>
            <pc:sldMk cId="2937292123" sldId="1221"/>
            <ac:spMk id="14" creationId="{0F46DB93-7478-4367-A20B-B9B233020B4A}"/>
          </ac:spMkLst>
        </pc:spChg>
      </pc:sldChg>
      <pc:sldChg chg="add">
        <pc:chgData name="Hawkenson, Kimberly" userId="fe9489ff-5dae-4f75-8008-9480f989af49" providerId="ADAL" clId="{703C710D-2B2F-485C-878A-F72BC06F0286}" dt="2022-10-16T19:36:53.764" v="399" actId="2890"/>
        <pc:sldMkLst>
          <pc:docMk/>
          <pc:sldMk cId="1867095302" sldId="1224"/>
        </pc:sldMkLst>
      </pc:sldChg>
      <pc:sldChg chg="addSp delSp modSp add mod ord">
        <pc:chgData name="Hawkenson, Kimberly" userId="fe9489ff-5dae-4f75-8008-9480f989af49" providerId="ADAL" clId="{703C710D-2B2F-485C-878A-F72BC06F0286}" dt="2022-10-16T21:18:40.671" v="2118"/>
        <pc:sldMkLst>
          <pc:docMk/>
          <pc:sldMk cId="776029318" sldId="1225"/>
        </pc:sldMkLst>
        <pc:spChg chg="add mod">
          <ac:chgData name="Hawkenson, Kimberly" userId="fe9489ff-5dae-4f75-8008-9480f989af49" providerId="ADAL" clId="{703C710D-2B2F-485C-878A-F72BC06F0286}" dt="2022-10-16T21:17:09.750" v="2111" actId="20577"/>
          <ac:spMkLst>
            <pc:docMk/>
            <pc:sldMk cId="776029318" sldId="1225"/>
            <ac:spMk id="9" creationId="{3658169E-5A53-41F4-ACF6-B09976B243F2}"/>
          </ac:spMkLst>
        </pc:spChg>
        <pc:spChg chg="add del mod">
          <ac:chgData name="Hawkenson, Kimberly" userId="fe9489ff-5dae-4f75-8008-9480f989af49" providerId="ADAL" clId="{703C710D-2B2F-485C-878A-F72BC06F0286}" dt="2022-10-16T21:17:53.050" v="2114"/>
          <ac:spMkLst>
            <pc:docMk/>
            <pc:sldMk cId="776029318" sldId="1225"/>
            <ac:spMk id="10" creationId="{FCF1EF94-1CC5-4853-9690-113F231056C3}"/>
          </ac:spMkLst>
        </pc:spChg>
        <pc:spChg chg="add mod">
          <ac:chgData name="Hawkenson, Kimberly" userId="fe9489ff-5dae-4f75-8008-9480f989af49" providerId="ADAL" clId="{703C710D-2B2F-485C-878A-F72BC06F0286}" dt="2022-10-16T21:18:17.843" v="2116" actId="1076"/>
          <ac:spMkLst>
            <pc:docMk/>
            <pc:sldMk cId="776029318" sldId="1225"/>
            <ac:spMk id="12" creationId="{6582DF30-35C4-40E1-975E-90B4B926275C}"/>
          </ac:spMkLst>
        </pc:spChg>
        <pc:spChg chg="del mod">
          <ac:chgData name="Hawkenson, Kimberly" userId="fe9489ff-5dae-4f75-8008-9480f989af49" providerId="ADAL" clId="{703C710D-2B2F-485C-878A-F72BC06F0286}" dt="2022-10-16T21:06:35.400" v="2043" actId="478"/>
          <ac:spMkLst>
            <pc:docMk/>
            <pc:sldMk cId="776029318" sldId="1225"/>
            <ac:spMk id="17" creationId="{6A866F46-0248-465D-B226-B281E45C4E8F}"/>
          </ac:spMkLst>
        </pc:spChg>
        <pc:spChg chg="del mod">
          <ac:chgData name="Hawkenson, Kimberly" userId="fe9489ff-5dae-4f75-8008-9480f989af49" providerId="ADAL" clId="{703C710D-2B2F-485C-878A-F72BC06F0286}" dt="2022-10-16T21:17:48.271" v="2112" actId="478"/>
          <ac:spMkLst>
            <pc:docMk/>
            <pc:sldMk cId="776029318" sldId="1225"/>
            <ac:spMk id="19" creationId="{B43E9C91-595D-4CF1-9533-548E4319513D}"/>
          </ac:spMkLst>
        </pc:spChg>
        <pc:picChg chg="del">
          <ac:chgData name="Hawkenson, Kimberly" userId="fe9489ff-5dae-4f75-8008-9480f989af49" providerId="ADAL" clId="{703C710D-2B2F-485C-878A-F72BC06F0286}" dt="2022-10-16T21:06:32.030" v="2041" actId="478"/>
          <ac:picMkLst>
            <pc:docMk/>
            <pc:sldMk cId="776029318" sldId="1225"/>
            <ac:picMk id="3" creationId="{1FF62CE8-F53D-4292-9ECF-0F36AFE57EE3}"/>
          </ac:picMkLst>
        </pc:picChg>
        <pc:picChg chg="add mod">
          <ac:chgData name="Hawkenson, Kimberly" userId="fe9489ff-5dae-4f75-8008-9480f989af49" providerId="ADAL" clId="{703C710D-2B2F-485C-878A-F72BC06F0286}" dt="2022-10-16T21:16:15.439" v="2049" actId="1076"/>
          <ac:picMkLst>
            <pc:docMk/>
            <pc:sldMk cId="776029318" sldId="1225"/>
            <ac:picMk id="4" creationId="{DB870084-0413-4456-ABC0-7DE1E588820A}"/>
          </ac:picMkLst>
        </pc:picChg>
        <pc:picChg chg="add del mod">
          <ac:chgData name="Hawkenson, Kimberly" userId="fe9489ff-5dae-4f75-8008-9480f989af49" providerId="ADAL" clId="{703C710D-2B2F-485C-878A-F72BC06F0286}" dt="2022-10-16T21:17:53.050" v="2114"/>
          <ac:picMkLst>
            <pc:docMk/>
            <pc:sldMk cId="776029318" sldId="1225"/>
            <ac:picMk id="11" creationId="{0DC425BD-976B-4AA3-86ED-B139452D7875}"/>
          </ac:picMkLst>
        </pc:picChg>
      </pc:sldChg>
      <pc:sldMasterChg chg="delSldLayout">
        <pc:chgData name="Hawkenson, Kimberly" userId="fe9489ff-5dae-4f75-8008-9480f989af49" providerId="ADAL" clId="{703C710D-2B2F-485C-878A-F72BC06F0286}" dt="2022-10-16T21:29:44.322" v="2777" actId="47"/>
        <pc:sldMasterMkLst>
          <pc:docMk/>
          <pc:sldMasterMk cId="2096839008" sldId="2147483648"/>
        </pc:sldMasterMkLst>
        <pc:sldLayoutChg chg="del">
          <pc:chgData name="Hawkenson, Kimberly" userId="fe9489ff-5dae-4f75-8008-9480f989af49" providerId="ADAL" clId="{703C710D-2B2F-485C-878A-F72BC06F0286}" dt="2022-10-16T21:29:44.322" v="2777" actId="47"/>
          <pc:sldLayoutMkLst>
            <pc:docMk/>
            <pc:sldMasterMk cId="2096839008" sldId="2147483648"/>
            <pc:sldLayoutMk cId="1198102045" sldId="2147483659"/>
          </pc:sldLayoutMkLst>
        </pc:sldLayoutChg>
      </pc:sldMasterChg>
      <pc:sldMasterChg chg="delSldLayout">
        <pc:chgData name="Hawkenson, Kimberly" userId="fe9489ff-5dae-4f75-8008-9480f989af49" providerId="ADAL" clId="{703C710D-2B2F-485C-878A-F72BC06F0286}" dt="2022-10-16T21:19:09.132" v="2120" actId="2696"/>
        <pc:sldMasterMkLst>
          <pc:docMk/>
          <pc:sldMasterMk cId="2046349481" sldId="2147483692"/>
        </pc:sldMasterMkLst>
        <pc:sldLayoutChg chg="del">
          <pc:chgData name="Hawkenson, Kimberly" userId="fe9489ff-5dae-4f75-8008-9480f989af49" providerId="ADAL" clId="{703C710D-2B2F-485C-878A-F72BC06F0286}" dt="2022-10-16T21:19:09.132" v="2120" actId="2696"/>
          <pc:sldLayoutMkLst>
            <pc:docMk/>
            <pc:sldMasterMk cId="2046349481" sldId="2147483692"/>
            <pc:sldLayoutMk cId="557443178" sldId="2147483698"/>
          </pc:sldLayoutMkLst>
        </pc:sldLayoutChg>
      </pc:sldMasterChg>
    </pc:docChg>
  </pc:docChgLst>
  <pc:docChgLst>
    <pc:chgData name="Hawkenson, Kimberly" userId="fe9489ff-5dae-4f75-8008-9480f989af49" providerId="ADAL" clId="{FB5D4D6A-B049-45E6-BF97-97561F8417D8}"/>
    <pc:docChg chg="modSld">
      <pc:chgData name="Hawkenson, Kimberly" userId="fe9489ff-5dae-4f75-8008-9480f989af49" providerId="ADAL" clId="{FB5D4D6A-B049-45E6-BF97-97561F8417D8}" dt="2022-10-17T15:18:27.350" v="1" actId="20577"/>
      <pc:docMkLst>
        <pc:docMk/>
      </pc:docMkLst>
      <pc:sldChg chg="modSp mod">
        <pc:chgData name="Hawkenson, Kimberly" userId="fe9489ff-5dae-4f75-8008-9480f989af49" providerId="ADAL" clId="{FB5D4D6A-B049-45E6-BF97-97561F8417D8}" dt="2022-10-17T15:18:27.350" v="1" actId="20577"/>
        <pc:sldMkLst>
          <pc:docMk/>
          <pc:sldMk cId="2580314945" sldId="1112"/>
        </pc:sldMkLst>
        <pc:spChg chg="mod">
          <ac:chgData name="Hawkenson, Kimberly" userId="fe9489ff-5dae-4f75-8008-9480f989af49" providerId="ADAL" clId="{FB5D4D6A-B049-45E6-BF97-97561F8417D8}" dt="2022-10-17T15:18:27.350" v="1" actId="20577"/>
          <ac:spMkLst>
            <pc:docMk/>
            <pc:sldMk cId="2580314945" sldId="1112"/>
            <ac:spMk id="15" creationId="{60336001-EF7D-40D8-8C49-037B3990E4E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36C095-9698-4584-9CDE-5D167B0C8E72}" type="datetimeFigureOut">
              <a:rPr lang="en-US" smtClean="0"/>
              <a:t>10/20/2022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88DE32-85AF-41FC-9A6A-1FA54AB7E006}" type="slidenum">
              <a:rPr lang="en-US" smtClean="0"/>
              <a:t>‹#›</a:t>
            </a:fld>
            <a:endParaRPr lang="en-US"/>
          </a:p>
        </p:txBody>
      </p:sp>
    </p:spTree>
    <p:extLst>
      <p:ext uri="{BB962C8B-B14F-4D97-AF65-F5344CB8AC3E}">
        <p14:creationId xmlns:p14="http://schemas.microsoft.com/office/powerpoint/2010/main" val="41634973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0E46D8-04F6-4B5C-8556-33E7EA4AB5C9}" type="datetimeFigureOut">
              <a:rPr lang="en-US" smtClean="0"/>
              <a:t>10/20/2022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149E11-B93A-413F-BE9E-FCCE76A8A3E9}" type="slidenum">
              <a:rPr lang="en-US" smtClean="0"/>
              <a:t>‹#›</a:t>
            </a:fld>
            <a:endParaRPr lang="en-US"/>
          </a:p>
        </p:txBody>
      </p:sp>
    </p:spTree>
    <p:extLst>
      <p:ext uri="{BB962C8B-B14F-4D97-AF65-F5344CB8AC3E}">
        <p14:creationId xmlns:p14="http://schemas.microsoft.com/office/powerpoint/2010/main" val="1574249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49E11-B93A-413F-BE9E-FCCE76A8A3E9}" type="slidenum">
              <a:rPr lang="en-US" smtClean="0"/>
              <a:t>1</a:t>
            </a:fld>
            <a:endParaRPr lang="en-US"/>
          </a:p>
        </p:txBody>
      </p:sp>
    </p:spTree>
    <p:extLst>
      <p:ext uri="{BB962C8B-B14F-4D97-AF65-F5344CB8AC3E}">
        <p14:creationId xmlns:p14="http://schemas.microsoft.com/office/powerpoint/2010/main" val="15663179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20100705_Nature_02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r="534" b="15710"/>
          <a:stretch/>
        </p:blipFill>
        <p:spPr>
          <a:xfrm>
            <a:off x="0" y="0"/>
            <a:ext cx="12192000" cy="6858000"/>
          </a:xfrm>
          <a:prstGeom prst="rect">
            <a:avLst/>
          </a:prstGeom>
        </p:spPr>
      </p:pic>
      <p:sp>
        <p:nvSpPr>
          <p:cNvPr id="7" name="Rectangle 6"/>
          <p:cNvSpPr/>
          <p:nvPr userDrawn="1"/>
        </p:nvSpPr>
        <p:spPr>
          <a:xfrm>
            <a:off x="-58057" y="1937659"/>
            <a:ext cx="12315371" cy="2656114"/>
          </a:xfrm>
          <a:prstGeom prst="rect">
            <a:avLst/>
          </a:prstGeom>
          <a:solidFill>
            <a:srgbClr val="FFFFFF">
              <a:alpha val="5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99247" y="1939948"/>
            <a:ext cx="10757647" cy="1136743"/>
          </a:xfrm>
        </p:spPr>
        <p:txBody>
          <a:bodyPr anchor="b"/>
          <a:lstStyle>
            <a:lvl1pPr algn="l">
              <a:defRPr sz="6000">
                <a:solidFill>
                  <a:srgbClr val="002B54"/>
                </a:solidFill>
                <a:latin typeface="+mn-lt"/>
              </a:defRPr>
            </a:lvl1pPr>
          </a:lstStyle>
          <a:p>
            <a:r>
              <a:rPr lang="en-US" dirty="0"/>
              <a:t>Presentation title</a:t>
            </a:r>
          </a:p>
        </p:txBody>
      </p:sp>
      <p:sp>
        <p:nvSpPr>
          <p:cNvPr id="3" name="Subtitle 2"/>
          <p:cNvSpPr>
            <a:spLocks noGrp="1"/>
          </p:cNvSpPr>
          <p:nvPr>
            <p:ph type="subTitle" idx="1" hasCustomPrompt="1"/>
          </p:nvPr>
        </p:nvSpPr>
        <p:spPr>
          <a:xfrm>
            <a:off x="699246" y="3107186"/>
            <a:ext cx="10757647" cy="926936"/>
          </a:xfrm>
        </p:spPr>
        <p:txBody>
          <a:bodyPr>
            <a:normAutofit/>
          </a:bodyPr>
          <a:lstStyle>
            <a:lvl1pPr marL="0" indent="0" algn="l">
              <a:buNone/>
              <a:defRPr sz="2800">
                <a:solidFill>
                  <a:srgbClr val="002B5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a:t>
            </a:r>
          </a:p>
        </p:txBody>
      </p:sp>
      <p:sp>
        <p:nvSpPr>
          <p:cNvPr id="6" name="Slide Number Placeholder 5"/>
          <p:cNvSpPr>
            <a:spLocks noGrp="1"/>
          </p:cNvSpPr>
          <p:nvPr>
            <p:ph type="sldNum" sz="quarter" idx="12"/>
          </p:nvPr>
        </p:nvSpPr>
        <p:spPr>
          <a:xfrm>
            <a:off x="699246" y="6238015"/>
            <a:ext cx="2743200" cy="365125"/>
          </a:xfrm>
        </p:spPr>
        <p:txBody>
          <a:bodyPr/>
          <a:lstStyle>
            <a:lvl1pPr algn="l">
              <a:defRPr/>
            </a:lvl1pPr>
          </a:lstStyle>
          <a:p>
            <a:fld id="{4223F25B-0DC5-4A83-BA12-0C6597E7F919}" type="slidenum">
              <a:rPr lang="en-US" smtClean="0"/>
              <a:pPr/>
              <a:t>‹#›</a:t>
            </a:fld>
            <a:endParaRPr lang="en-US"/>
          </a:p>
        </p:txBody>
      </p:sp>
      <p:sp>
        <p:nvSpPr>
          <p:cNvPr id="15" name="Text Placeholder 14"/>
          <p:cNvSpPr>
            <a:spLocks noGrp="1"/>
          </p:cNvSpPr>
          <p:nvPr>
            <p:ph type="body" sz="quarter" idx="13" hasCustomPrompt="1"/>
          </p:nvPr>
        </p:nvSpPr>
        <p:spPr>
          <a:xfrm>
            <a:off x="698500" y="4153078"/>
            <a:ext cx="10758488" cy="451200"/>
          </a:xfrm>
        </p:spPr>
        <p:txBody>
          <a:bodyPr>
            <a:normAutofit/>
          </a:bodyPr>
          <a:lstStyle>
            <a:lvl1pPr marL="0" indent="0">
              <a:buNone/>
              <a:defRPr sz="2400" b="1" baseline="0">
                <a:solidFill>
                  <a:schemeClr val="tx1">
                    <a:lumMod val="75000"/>
                    <a:lumOff val="25000"/>
                  </a:schemeClr>
                </a:solidFill>
              </a:defRPr>
            </a:lvl1pPr>
          </a:lstStyle>
          <a:p>
            <a:pPr lvl="0"/>
            <a:r>
              <a:rPr lang="en-US" dirty="0"/>
              <a:t>Date  •  Location</a:t>
            </a:r>
          </a:p>
        </p:txBody>
      </p:sp>
      <p:sp>
        <p:nvSpPr>
          <p:cNvPr id="9" name="Rectangle 8"/>
          <p:cNvSpPr/>
          <p:nvPr userDrawn="1"/>
        </p:nvSpPr>
        <p:spPr>
          <a:xfrm>
            <a:off x="0" y="5878286"/>
            <a:ext cx="12192000" cy="979714"/>
          </a:xfrm>
          <a:prstGeom prst="rect">
            <a:avLst/>
          </a:prstGeom>
          <a:solidFill>
            <a:srgbClr val="021E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755C49A-99C7-4403-A71E-149E8CA9EB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8737" y="5968522"/>
            <a:ext cx="2197097" cy="713735"/>
          </a:xfrm>
          <a:prstGeom prst="rect">
            <a:avLst/>
          </a:prstGeom>
        </p:spPr>
      </p:pic>
    </p:spTree>
    <p:extLst>
      <p:ext uri="{BB962C8B-B14F-4D97-AF65-F5344CB8AC3E}">
        <p14:creationId xmlns:p14="http://schemas.microsoft.com/office/powerpoint/2010/main" val="475204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39303A-0C58-4CFC-AF0D-F80338D39583}" type="datetimeFigureOut">
              <a:rPr lang="en-US" smtClean="0"/>
              <a:t>10/20/2022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65945F-2D28-414D-A890-FD5B3E4EA6A1}" type="slidenum">
              <a:rPr lang="en-US" smtClean="0"/>
              <a:t>‹#›</a:t>
            </a:fld>
            <a:endParaRPr lang="en-US"/>
          </a:p>
        </p:txBody>
      </p:sp>
    </p:spTree>
    <p:extLst>
      <p:ext uri="{BB962C8B-B14F-4D97-AF65-F5344CB8AC3E}">
        <p14:creationId xmlns:p14="http://schemas.microsoft.com/office/powerpoint/2010/main" val="2501655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39303A-0C58-4CFC-AF0D-F80338D39583}" type="datetimeFigureOut">
              <a:rPr lang="en-US" smtClean="0"/>
              <a:t>10/20/2022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65945F-2D28-414D-A890-FD5B3E4EA6A1}" type="slidenum">
              <a:rPr lang="en-US" smtClean="0"/>
              <a:t>‹#›</a:t>
            </a:fld>
            <a:endParaRPr lang="en-US"/>
          </a:p>
        </p:txBody>
      </p:sp>
    </p:spTree>
    <p:extLst>
      <p:ext uri="{BB962C8B-B14F-4D97-AF65-F5344CB8AC3E}">
        <p14:creationId xmlns:p14="http://schemas.microsoft.com/office/powerpoint/2010/main" val="1436597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39303A-0C58-4CFC-AF0D-F80338D39583}"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65945F-2D28-414D-A890-FD5B3E4EA6A1}" type="slidenum">
              <a:rPr lang="en-US" smtClean="0"/>
              <a:t>‹#›</a:t>
            </a:fld>
            <a:endParaRPr lang="en-US"/>
          </a:p>
        </p:txBody>
      </p:sp>
    </p:spTree>
    <p:extLst>
      <p:ext uri="{BB962C8B-B14F-4D97-AF65-F5344CB8AC3E}">
        <p14:creationId xmlns:p14="http://schemas.microsoft.com/office/powerpoint/2010/main" val="1731481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65945F-2D28-414D-A890-FD5B3E4EA6A1}" type="slidenum">
              <a:rPr lang="en-US" smtClean="0"/>
              <a:t>‹#›</a:t>
            </a:fld>
            <a:endParaRPr lang="en-US"/>
          </a:p>
        </p:txBody>
      </p:sp>
      <p:sp>
        <p:nvSpPr>
          <p:cNvPr id="5" name="Date Placeholder 4"/>
          <p:cNvSpPr>
            <a:spLocks noGrp="1"/>
          </p:cNvSpPr>
          <p:nvPr>
            <p:ph type="dt" sz="half" idx="10"/>
          </p:nvPr>
        </p:nvSpPr>
        <p:spPr/>
        <p:txBody>
          <a:bodyPr/>
          <a:lstStyle/>
          <a:p>
            <a:fld id="{8639303A-0C58-4CFC-AF0D-F80338D39583}" type="datetimeFigureOut">
              <a:rPr lang="en-US" smtClean="0"/>
              <a:t>10/20/2022</a:t>
            </a:fld>
            <a:endParaRPr lang="en-US"/>
          </a:p>
        </p:txBody>
      </p:sp>
    </p:spTree>
    <p:extLst>
      <p:ext uri="{BB962C8B-B14F-4D97-AF65-F5344CB8AC3E}">
        <p14:creationId xmlns:p14="http://schemas.microsoft.com/office/powerpoint/2010/main" val="4109605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39303A-0C58-4CFC-AF0D-F80338D39583}"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5945F-2D28-414D-A890-FD5B3E4EA6A1}" type="slidenum">
              <a:rPr lang="en-US" smtClean="0"/>
              <a:t>‹#›</a:t>
            </a:fld>
            <a:endParaRPr lang="en-US"/>
          </a:p>
        </p:txBody>
      </p:sp>
    </p:spTree>
    <p:extLst>
      <p:ext uri="{BB962C8B-B14F-4D97-AF65-F5344CB8AC3E}">
        <p14:creationId xmlns:p14="http://schemas.microsoft.com/office/powerpoint/2010/main" val="4032389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39303A-0C58-4CFC-AF0D-F80338D39583}"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5945F-2D28-414D-A890-FD5B3E4EA6A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75210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39303A-0C58-4CFC-AF0D-F80338D39583}"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5945F-2D28-414D-A890-FD5B3E4EA6A1}" type="slidenum">
              <a:rPr lang="en-US" smtClean="0"/>
              <a:t>‹#›</a:t>
            </a:fld>
            <a:endParaRPr lang="en-US"/>
          </a:p>
        </p:txBody>
      </p:sp>
    </p:spTree>
    <p:extLst>
      <p:ext uri="{BB962C8B-B14F-4D97-AF65-F5344CB8AC3E}">
        <p14:creationId xmlns:p14="http://schemas.microsoft.com/office/powerpoint/2010/main" val="3989634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39303A-0C58-4CFC-AF0D-F80338D39583}"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5945F-2D28-414D-A890-FD5B3E4EA6A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15008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39303A-0C58-4CFC-AF0D-F80338D39583}"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5945F-2D28-414D-A890-FD5B3E4EA6A1}" type="slidenum">
              <a:rPr lang="en-US" smtClean="0"/>
              <a:t>‹#›</a:t>
            </a:fld>
            <a:endParaRPr lang="en-US"/>
          </a:p>
        </p:txBody>
      </p:sp>
    </p:spTree>
    <p:extLst>
      <p:ext uri="{BB962C8B-B14F-4D97-AF65-F5344CB8AC3E}">
        <p14:creationId xmlns:p14="http://schemas.microsoft.com/office/powerpoint/2010/main" val="1919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39303A-0C58-4CFC-AF0D-F80338D39583}"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5945F-2D28-414D-A890-FD5B3E4EA6A1}" type="slidenum">
              <a:rPr lang="en-US" smtClean="0"/>
              <a:t>‹#›</a:t>
            </a:fld>
            <a:endParaRPr lang="en-US"/>
          </a:p>
        </p:txBody>
      </p:sp>
    </p:spTree>
    <p:extLst>
      <p:ext uri="{BB962C8B-B14F-4D97-AF65-F5344CB8AC3E}">
        <p14:creationId xmlns:p14="http://schemas.microsoft.com/office/powerpoint/2010/main" val="870082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17917"/>
          <a:stretch/>
        </p:blipFill>
        <p:spPr>
          <a:xfrm>
            <a:off x="0" y="0"/>
            <a:ext cx="10007600" cy="6858000"/>
          </a:xfrm>
          <a:prstGeom prst="rect">
            <a:avLst/>
          </a:prstGeom>
        </p:spPr>
      </p:pic>
      <p:sp>
        <p:nvSpPr>
          <p:cNvPr id="2" name="Title 1"/>
          <p:cNvSpPr>
            <a:spLocks noGrp="1"/>
          </p:cNvSpPr>
          <p:nvPr>
            <p:ph type="title"/>
          </p:nvPr>
        </p:nvSpPr>
        <p:spPr/>
        <p:txBody>
          <a:bodyPr>
            <a:normAutofit/>
          </a:bodyPr>
          <a:lstStyle>
            <a:lvl1pPr>
              <a:defRPr sz="4800" b="0">
                <a:solidFill>
                  <a:srgbClr val="005CB9"/>
                </a:solidFill>
                <a:latin typeface="+mn-l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solidFill>
                  <a:srgbClr val="002B54"/>
                </a:solidFill>
              </a:defRPr>
            </a:lvl1pPr>
            <a:lvl2pPr>
              <a:defRPr sz="2800">
                <a:solidFill>
                  <a:srgbClr val="002B54"/>
                </a:solidFill>
              </a:defRPr>
            </a:lvl2pPr>
            <a:lvl3pPr>
              <a:defRPr sz="2400">
                <a:solidFill>
                  <a:srgbClr val="002B54"/>
                </a:solidFill>
              </a:defRPr>
            </a:lvl3pPr>
            <a:lvl4pPr>
              <a:defRPr sz="2000">
                <a:solidFill>
                  <a:srgbClr val="002B54"/>
                </a:solidFill>
              </a:defRPr>
            </a:lvl4pPr>
            <a:lvl5pPr>
              <a:defRPr sz="2000">
                <a:solidFill>
                  <a:srgbClr val="002B5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38200" y="6290384"/>
            <a:ext cx="2743200" cy="365125"/>
          </a:xfrm>
        </p:spPr>
        <p:txBody>
          <a:bodyPr/>
          <a:lstStyle>
            <a:lvl1pPr algn="l">
              <a:defRPr/>
            </a:lvl1pPr>
          </a:lstStyle>
          <a:p>
            <a:fld id="{4223F25B-0DC5-4A83-BA12-0C6597E7F919}" type="slidenum">
              <a:rPr lang="en-US" smtClean="0"/>
              <a:pPr/>
              <a:t>‹#›</a:t>
            </a:fld>
            <a:endParaRPr lang="en-US"/>
          </a:p>
        </p:txBody>
      </p:sp>
      <p:pic>
        <p:nvPicPr>
          <p:cNvPr id="5" name="Picture 4">
            <a:extLst>
              <a:ext uri="{FF2B5EF4-FFF2-40B4-BE49-F238E27FC236}">
                <a16:creationId xmlns:a16="http://schemas.microsoft.com/office/drawing/2014/main" id="{AC57C649-EA3C-4BF9-BB0B-D854B49C66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07600" y="6163310"/>
            <a:ext cx="1499616" cy="547587"/>
          </a:xfrm>
          <a:prstGeom prst="rect">
            <a:avLst/>
          </a:prstGeom>
        </p:spPr>
      </p:pic>
    </p:spTree>
    <p:extLst>
      <p:ext uri="{BB962C8B-B14F-4D97-AF65-F5344CB8AC3E}">
        <p14:creationId xmlns:p14="http://schemas.microsoft.com/office/powerpoint/2010/main" val="633409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39303A-0C58-4CFC-AF0D-F80338D39583}"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5945F-2D28-414D-A890-FD5B3E4EA6A1}" type="slidenum">
              <a:rPr lang="en-US" smtClean="0"/>
              <a:t>‹#›</a:t>
            </a:fld>
            <a:endParaRPr lang="en-US"/>
          </a:p>
        </p:txBody>
      </p:sp>
    </p:spTree>
    <p:extLst>
      <p:ext uri="{BB962C8B-B14F-4D97-AF65-F5344CB8AC3E}">
        <p14:creationId xmlns:p14="http://schemas.microsoft.com/office/powerpoint/2010/main" val="4000617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9" descr="aerial-sw-2012_7183288873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t="16319" r="823"/>
          <a:stretch/>
        </p:blipFill>
        <p:spPr>
          <a:xfrm>
            <a:off x="0" y="0"/>
            <a:ext cx="12191999" cy="6858000"/>
          </a:xfrm>
          <a:prstGeom prst="rect">
            <a:avLst/>
          </a:prstGeom>
        </p:spPr>
      </p:pic>
      <p:sp>
        <p:nvSpPr>
          <p:cNvPr id="13" name="Rectangle 12"/>
          <p:cNvSpPr/>
          <p:nvPr userDrawn="1"/>
        </p:nvSpPr>
        <p:spPr>
          <a:xfrm>
            <a:off x="0" y="1704777"/>
            <a:ext cx="12192000" cy="2693913"/>
          </a:xfrm>
          <a:prstGeom prst="rect">
            <a:avLst/>
          </a:prstGeom>
          <a:solidFill>
            <a:srgbClr val="FFFFFF">
              <a:alpha val="5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0" y="5878286"/>
            <a:ext cx="12192000" cy="979714"/>
          </a:xfrm>
          <a:prstGeom prst="rect">
            <a:avLst/>
          </a:prstGeom>
          <a:solidFill>
            <a:srgbClr val="021E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99247" y="1714030"/>
            <a:ext cx="10757647" cy="1136743"/>
          </a:xfrm>
        </p:spPr>
        <p:txBody>
          <a:bodyPr anchor="b"/>
          <a:lstStyle>
            <a:lvl1pPr algn="l">
              <a:defRPr sz="6000">
                <a:solidFill>
                  <a:srgbClr val="002B54"/>
                </a:solidFill>
                <a:latin typeface="+mn-lt"/>
              </a:defRPr>
            </a:lvl1pPr>
          </a:lstStyle>
          <a:p>
            <a:r>
              <a:rPr lang="en-US" dirty="0"/>
              <a:t>Presentation title</a:t>
            </a:r>
          </a:p>
        </p:txBody>
      </p:sp>
      <p:sp>
        <p:nvSpPr>
          <p:cNvPr id="3" name="Subtitle 2"/>
          <p:cNvSpPr>
            <a:spLocks noGrp="1"/>
          </p:cNvSpPr>
          <p:nvPr>
            <p:ph type="subTitle" idx="1" hasCustomPrompt="1"/>
          </p:nvPr>
        </p:nvSpPr>
        <p:spPr>
          <a:xfrm>
            <a:off x="699246" y="2881268"/>
            <a:ext cx="10757647" cy="926936"/>
          </a:xfrm>
        </p:spPr>
        <p:txBody>
          <a:bodyPr>
            <a:normAutofit/>
          </a:bodyPr>
          <a:lstStyle>
            <a:lvl1pPr marL="0" indent="0" algn="l">
              <a:buNone/>
              <a:defRPr sz="2800">
                <a:solidFill>
                  <a:srgbClr val="002B5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a:t>
            </a:r>
          </a:p>
        </p:txBody>
      </p:sp>
      <p:sp>
        <p:nvSpPr>
          <p:cNvPr id="6" name="Slide Number Placeholder 5"/>
          <p:cNvSpPr>
            <a:spLocks noGrp="1"/>
          </p:cNvSpPr>
          <p:nvPr>
            <p:ph type="sldNum" sz="quarter" idx="12"/>
          </p:nvPr>
        </p:nvSpPr>
        <p:spPr>
          <a:xfrm>
            <a:off x="699246" y="6238015"/>
            <a:ext cx="2743200" cy="365125"/>
          </a:xfrm>
        </p:spPr>
        <p:txBody>
          <a:bodyPr/>
          <a:lstStyle>
            <a:lvl1pPr algn="l">
              <a:defRPr/>
            </a:lvl1pPr>
          </a:lstStyle>
          <a:p>
            <a:fld id="{4223F25B-0DC5-4A83-BA12-0C6597E7F919}" type="slidenum">
              <a:rPr lang="en-US" smtClean="0"/>
              <a:pPr/>
              <a:t>‹#›</a:t>
            </a:fld>
            <a:endParaRPr lang="en-US"/>
          </a:p>
        </p:txBody>
      </p:sp>
      <p:sp>
        <p:nvSpPr>
          <p:cNvPr id="15" name="Text Placeholder 14"/>
          <p:cNvSpPr>
            <a:spLocks noGrp="1"/>
          </p:cNvSpPr>
          <p:nvPr>
            <p:ph type="body" sz="quarter" idx="13" hasCustomPrompt="1"/>
          </p:nvPr>
        </p:nvSpPr>
        <p:spPr>
          <a:xfrm>
            <a:off x="698500" y="3927160"/>
            <a:ext cx="10758488" cy="451200"/>
          </a:xfrm>
        </p:spPr>
        <p:txBody>
          <a:bodyPr>
            <a:normAutofit/>
          </a:bodyPr>
          <a:lstStyle>
            <a:lvl1pPr marL="0" indent="0">
              <a:buNone/>
              <a:defRPr sz="2400" b="1" baseline="0">
                <a:solidFill>
                  <a:schemeClr val="tx1">
                    <a:lumMod val="75000"/>
                    <a:lumOff val="25000"/>
                  </a:schemeClr>
                </a:solidFill>
              </a:defRPr>
            </a:lvl1pPr>
          </a:lstStyle>
          <a:p>
            <a:pPr lvl="0"/>
            <a:r>
              <a:rPr lang="en-US" dirty="0"/>
              <a:t>Date  •  Location</a:t>
            </a:r>
          </a:p>
        </p:txBody>
      </p:sp>
      <p:pic>
        <p:nvPicPr>
          <p:cNvPr id="5" name="Picture 4">
            <a:extLst>
              <a:ext uri="{FF2B5EF4-FFF2-40B4-BE49-F238E27FC236}">
                <a16:creationId xmlns:a16="http://schemas.microsoft.com/office/drawing/2014/main" id="{FE149932-DE8B-4899-8CA2-BD514584E7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06007" y="5991587"/>
            <a:ext cx="2318313" cy="753111"/>
          </a:xfrm>
          <a:prstGeom prst="rect">
            <a:avLst/>
          </a:prstGeom>
        </p:spPr>
      </p:pic>
    </p:spTree>
    <p:extLst>
      <p:ext uri="{BB962C8B-B14F-4D97-AF65-F5344CB8AC3E}">
        <p14:creationId xmlns:p14="http://schemas.microsoft.com/office/powerpoint/2010/main" val="3042277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274D4-1A90-4E53-966E-D097171850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4F342E-DE4F-4755-8EBF-1FE07E2633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00C099-54E9-4B59-A665-E5CE50954AAB}"/>
              </a:ext>
            </a:extLst>
          </p:cNvPr>
          <p:cNvSpPr>
            <a:spLocks noGrp="1"/>
          </p:cNvSpPr>
          <p:nvPr>
            <p:ph type="dt" sz="half" idx="10"/>
          </p:nvPr>
        </p:nvSpPr>
        <p:spPr/>
        <p:txBody>
          <a:bodyPr/>
          <a:lstStyle/>
          <a:p>
            <a:fld id="{C9302322-9750-483E-BAB4-7AA6C8F6950B}" type="datetimeFigureOut">
              <a:rPr lang="en-US" smtClean="0"/>
              <a:t>10/20/2022</a:t>
            </a:fld>
            <a:endParaRPr lang="en-US"/>
          </a:p>
        </p:txBody>
      </p:sp>
      <p:sp>
        <p:nvSpPr>
          <p:cNvPr id="5" name="Footer Placeholder 4">
            <a:extLst>
              <a:ext uri="{FF2B5EF4-FFF2-40B4-BE49-F238E27FC236}">
                <a16:creationId xmlns:a16="http://schemas.microsoft.com/office/drawing/2014/main" id="{FB69B4E1-494E-4F66-9AB4-F29C07FE6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3F47C-FBF1-4E4E-A39B-F3FD54D51997}"/>
              </a:ext>
            </a:extLst>
          </p:cNvPr>
          <p:cNvSpPr>
            <a:spLocks noGrp="1"/>
          </p:cNvSpPr>
          <p:nvPr>
            <p:ph type="sldNum" sz="quarter" idx="12"/>
          </p:nvPr>
        </p:nvSpPr>
        <p:spPr/>
        <p:txBody>
          <a:bodyPr/>
          <a:lstStyle/>
          <a:p>
            <a:fld id="{0B407482-C04E-42FA-A599-91764D6ABD1E}" type="slidenum">
              <a:rPr lang="en-US" smtClean="0"/>
              <a:t>‹#›</a:t>
            </a:fld>
            <a:endParaRPr lang="en-US"/>
          </a:p>
        </p:txBody>
      </p:sp>
    </p:spTree>
    <p:extLst>
      <p:ext uri="{BB962C8B-B14F-4D97-AF65-F5344CB8AC3E}">
        <p14:creationId xmlns:p14="http://schemas.microsoft.com/office/powerpoint/2010/main" val="202795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607C3-BC04-4435-BD83-7B04665ED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0939AD-A08C-4AF9-99AF-3FE5E2EBE2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4F9FE-0909-422C-A0B3-77E7991098F4}"/>
              </a:ext>
            </a:extLst>
          </p:cNvPr>
          <p:cNvSpPr>
            <a:spLocks noGrp="1"/>
          </p:cNvSpPr>
          <p:nvPr>
            <p:ph type="dt" sz="half" idx="10"/>
          </p:nvPr>
        </p:nvSpPr>
        <p:spPr/>
        <p:txBody>
          <a:bodyPr/>
          <a:lstStyle/>
          <a:p>
            <a:fld id="{C9302322-9750-483E-BAB4-7AA6C8F6950B}" type="datetimeFigureOut">
              <a:rPr lang="en-US" smtClean="0"/>
              <a:t>10/20/2022</a:t>
            </a:fld>
            <a:endParaRPr lang="en-US"/>
          </a:p>
        </p:txBody>
      </p:sp>
      <p:sp>
        <p:nvSpPr>
          <p:cNvPr id="5" name="Footer Placeholder 4">
            <a:extLst>
              <a:ext uri="{FF2B5EF4-FFF2-40B4-BE49-F238E27FC236}">
                <a16:creationId xmlns:a16="http://schemas.microsoft.com/office/drawing/2014/main" id="{826E060D-F4FF-41C2-9193-6CE1F298C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858FD-9114-49E4-ABC8-0F45C9BFF629}"/>
              </a:ext>
            </a:extLst>
          </p:cNvPr>
          <p:cNvSpPr>
            <a:spLocks noGrp="1"/>
          </p:cNvSpPr>
          <p:nvPr>
            <p:ph type="sldNum" sz="quarter" idx="12"/>
          </p:nvPr>
        </p:nvSpPr>
        <p:spPr/>
        <p:txBody>
          <a:bodyPr/>
          <a:lstStyle/>
          <a:p>
            <a:fld id="{0B407482-C04E-42FA-A599-91764D6ABD1E}" type="slidenum">
              <a:rPr lang="en-US" smtClean="0"/>
              <a:t>‹#›</a:t>
            </a:fld>
            <a:endParaRPr lang="en-US"/>
          </a:p>
        </p:txBody>
      </p:sp>
    </p:spTree>
    <p:extLst>
      <p:ext uri="{BB962C8B-B14F-4D97-AF65-F5344CB8AC3E}">
        <p14:creationId xmlns:p14="http://schemas.microsoft.com/office/powerpoint/2010/main" val="1634695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E722-6F4F-4D1D-8C59-7BB18080CA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B97739-CEA8-49F9-9552-A67BB401C9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35FC7EC-2C81-4726-8026-E48C37FC4B73}"/>
              </a:ext>
            </a:extLst>
          </p:cNvPr>
          <p:cNvSpPr>
            <a:spLocks noGrp="1"/>
          </p:cNvSpPr>
          <p:nvPr>
            <p:ph type="dt" sz="half" idx="10"/>
          </p:nvPr>
        </p:nvSpPr>
        <p:spPr/>
        <p:txBody>
          <a:bodyPr/>
          <a:lstStyle/>
          <a:p>
            <a:fld id="{C9302322-9750-483E-BAB4-7AA6C8F6950B}" type="datetimeFigureOut">
              <a:rPr lang="en-US" smtClean="0"/>
              <a:t>10/20/2022</a:t>
            </a:fld>
            <a:endParaRPr lang="en-US"/>
          </a:p>
        </p:txBody>
      </p:sp>
      <p:sp>
        <p:nvSpPr>
          <p:cNvPr id="5" name="Footer Placeholder 4">
            <a:extLst>
              <a:ext uri="{FF2B5EF4-FFF2-40B4-BE49-F238E27FC236}">
                <a16:creationId xmlns:a16="http://schemas.microsoft.com/office/drawing/2014/main" id="{66D4DC7A-5F0D-4896-9EFE-10C547D4F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48C0B-3FC9-4A30-A2C2-28EE5C50FF62}"/>
              </a:ext>
            </a:extLst>
          </p:cNvPr>
          <p:cNvSpPr>
            <a:spLocks noGrp="1"/>
          </p:cNvSpPr>
          <p:nvPr>
            <p:ph type="sldNum" sz="quarter" idx="12"/>
          </p:nvPr>
        </p:nvSpPr>
        <p:spPr/>
        <p:txBody>
          <a:bodyPr/>
          <a:lstStyle/>
          <a:p>
            <a:fld id="{0B407482-C04E-42FA-A599-91764D6ABD1E}" type="slidenum">
              <a:rPr lang="en-US" smtClean="0"/>
              <a:t>‹#›</a:t>
            </a:fld>
            <a:endParaRPr lang="en-US"/>
          </a:p>
        </p:txBody>
      </p:sp>
    </p:spTree>
    <p:extLst>
      <p:ext uri="{BB962C8B-B14F-4D97-AF65-F5344CB8AC3E}">
        <p14:creationId xmlns:p14="http://schemas.microsoft.com/office/powerpoint/2010/main" val="3327847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C3BC-64A0-4595-A9C5-FF025B83B6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795653-2C85-4800-B6DF-258D8B07F6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2E89F9-1E2B-4D4A-ABE1-62C8D432253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5225FB-61D3-4462-A162-3676BA117D19}"/>
              </a:ext>
            </a:extLst>
          </p:cNvPr>
          <p:cNvSpPr>
            <a:spLocks noGrp="1"/>
          </p:cNvSpPr>
          <p:nvPr>
            <p:ph type="dt" sz="half" idx="10"/>
          </p:nvPr>
        </p:nvSpPr>
        <p:spPr/>
        <p:txBody>
          <a:bodyPr/>
          <a:lstStyle/>
          <a:p>
            <a:fld id="{C9302322-9750-483E-BAB4-7AA6C8F6950B}" type="datetimeFigureOut">
              <a:rPr lang="en-US" smtClean="0"/>
              <a:t>10/20/2022</a:t>
            </a:fld>
            <a:endParaRPr lang="en-US"/>
          </a:p>
        </p:txBody>
      </p:sp>
      <p:sp>
        <p:nvSpPr>
          <p:cNvPr id="6" name="Footer Placeholder 5">
            <a:extLst>
              <a:ext uri="{FF2B5EF4-FFF2-40B4-BE49-F238E27FC236}">
                <a16:creationId xmlns:a16="http://schemas.microsoft.com/office/drawing/2014/main" id="{8B0A8E31-6570-4629-A5B6-5A7A3B959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C5A534-437B-4382-BE1F-809E901FE812}"/>
              </a:ext>
            </a:extLst>
          </p:cNvPr>
          <p:cNvSpPr>
            <a:spLocks noGrp="1"/>
          </p:cNvSpPr>
          <p:nvPr>
            <p:ph type="sldNum" sz="quarter" idx="12"/>
          </p:nvPr>
        </p:nvSpPr>
        <p:spPr/>
        <p:txBody>
          <a:bodyPr/>
          <a:lstStyle/>
          <a:p>
            <a:fld id="{0B407482-C04E-42FA-A599-91764D6ABD1E}" type="slidenum">
              <a:rPr lang="en-US" smtClean="0"/>
              <a:t>‹#›</a:t>
            </a:fld>
            <a:endParaRPr lang="en-US"/>
          </a:p>
        </p:txBody>
      </p:sp>
    </p:spTree>
    <p:extLst>
      <p:ext uri="{BB962C8B-B14F-4D97-AF65-F5344CB8AC3E}">
        <p14:creationId xmlns:p14="http://schemas.microsoft.com/office/powerpoint/2010/main" val="3279460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433AA-0C92-4554-BB4F-CF45013844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E89D2D-0882-4E15-9047-37891CB17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9C1CA96-1921-4914-BDB0-AAB02756063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BDB2B1-687D-45D7-9DBF-BC8C16CDB5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4DA5B71-A061-4049-AE87-6D7C8222865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37F57E-DCF1-435D-8798-C8737C2378B2}"/>
              </a:ext>
            </a:extLst>
          </p:cNvPr>
          <p:cNvSpPr>
            <a:spLocks noGrp="1"/>
          </p:cNvSpPr>
          <p:nvPr>
            <p:ph type="dt" sz="half" idx="10"/>
          </p:nvPr>
        </p:nvSpPr>
        <p:spPr/>
        <p:txBody>
          <a:bodyPr/>
          <a:lstStyle/>
          <a:p>
            <a:fld id="{C9302322-9750-483E-BAB4-7AA6C8F6950B}" type="datetimeFigureOut">
              <a:rPr lang="en-US" smtClean="0"/>
              <a:t>10/20/2022</a:t>
            </a:fld>
            <a:endParaRPr lang="en-US"/>
          </a:p>
        </p:txBody>
      </p:sp>
      <p:sp>
        <p:nvSpPr>
          <p:cNvPr id="8" name="Footer Placeholder 7">
            <a:extLst>
              <a:ext uri="{FF2B5EF4-FFF2-40B4-BE49-F238E27FC236}">
                <a16:creationId xmlns:a16="http://schemas.microsoft.com/office/drawing/2014/main" id="{EBB5FE33-2A92-4CB8-BE50-2459BA26CE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3E0D8A-F3D5-4F4D-984A-8D33AAE2B6F6}"/>
              </a:ext>
            </a:extLst>
          </p:cNvPr>
          <p:cNvSpPr>
            <a:spLocks noGrp="1"/>
          </p:cNvSpPr>
          <p:nvPr>
            <p:ph type="sldNum" sz="quarter" idx="12"/>
          </p:nvPr>
        </p:nvSpPr>
        <p:spPr/>
        <p:txBody>
          <a:bodyPr/>
          <a:lstStyle/>
          <a:p>
            <a:fld id="{0B407482-C04E-42FA-A599-91764D6ABD1E}" type="slidenum">
              <a:rPr lang="en-US" smtClean="0"/>
              <a:t>‹#›</a:t>
            </a:fld>
            <a:endParaRPr lang="en-US"/>
          </a:p>
        </p:txBody>
      </p:sp>
    </p:spTree>
    <p:extLst>
      <p:ext uri="{BB962C8B-B14F-4D97-AF65-F5344CB8AC3E}">
        <p14:creationId xmlns:p14="http://schemas.microsoft.com/office/powerpoint/2010/main" val="4025223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FDED5-7803-4C34-BD78-8CB378F4BC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AF1D35-EFB5-4601-98C3-7169F955F064}"/>
              </a:ext>
            </a:extLst>
          </p:cNvPr>
          <p:cNvSpPr>
            <a:spLocks noGrp="1"/>
          </p:cNvSpPr>
          <p:nvPr>
            <p:ph type="dt" sz="half" idx="10"/>
          </p:nvPr>
        </p:nvSpPr>
        <p:spPr/>
        <p:txBody>
          <a:bodyPr/>
          <a:lstStyle/>
          <a:p>
            <a:fld id="{C9302322-9750-483E-BAB4-7AA6C8F6950B}" type="datetimeFigureOut">
              <a:rPr lang="en-US" smtClean="0"/>
              <a:t>10/20/2022</a:t>
            </a:fld>
            <a:endParaRPr lang="en-US"/>
          </a:p>
        </p:txBody>
      </p:sp>
      <p:sp>
        <p:nvSpPr>
          <p:cNvPr id="4" name="Footer Placeholder 3">
            <a:extLst>
              <a:ext uri="{FF2B5EF4-FFF2-40B4-BE49-F238E27FC236}">
                <a16:creationId xmlns:a16="http://schemas.microsoft.com/office/drawing/2014/main" id="{8CFF44DE-92B2-4666-90AF-6899A0708A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F73689-A317-44A0-BEDC-3F100CEFED0E}"/>
              </a:ext>
            </a:extLst>
          </p:cNvPr>
          <p:cNvSpPr>
            <a:spLocks noGrp="1"/>
          </p:cNvSpPr>
          <p:nvPr>
            <p:ph type="sldNum" sz="quarter" idx="12"/>
          </p:nvPr>
        </p:nvSpPr>
        <p:spPr/>
        <p:txBody>
          <a:bodyPr/>
          <a:lstStyle/>
          <a:p>
            <a:fld id="{0B407482-C04E-42FA-A599-91764D6ABD1E}" type="slidenum">
              <a:rPr lang="en-US" smtClean="0"/>
              <a:t>‹#›</a:t>
            </a:fld>
            <a:endParaRPr lang="en-US"/>
          </a:p>
        </p:txBody>
      </p:sp>
    </p:spTree>
    <p:extLst>
      <p:ext uri="{BB962C8B-B14F-4D97-AF65-F5344CB8AC3E}">
        <p14:creationId xmlns:p14="http://schemas.microsoft.com/office/powerpoint/2010/main" val="3306173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780D07-343C-40B7-BC04-8A75B7BFF173}"/>
              </a:ext>
            </a:extLst>
          </p:cNvPr>
          <p:cNvSpPr>
            <a:spLocks noGrp="1"/>
          </p:cNvSpPr>
          <p:nvPr>
            <p:ph type="dt" sz="half" idx="10"/>
          </p:nvPr>
        </p:nvSpPr>
        <p:spPr/>
        <p:txBody>
          <a:bodyPr/>
          <a:lstStyle/>
          <a:p>
            <a:fld id="{C9302322-9750-483E-BAB4-7AA6C8F6950B}" type="datetimeFigureOut">
              <a:rPr lang="en-US" smtClean="0"/>
              <a:t>10/20/2022</a:t>
            </a:fld>
            <a:endParaRPr lang="en-US"/>
          </a:p>
        </p:txBody>
      </p:sp>
      <p:sp>
        <p:nvSpPr>
          <p:cNvPr id="3" name="Footer Placeholder 2">
            <a:extLst>
              <a:ext uri="{FF2B5EF4-FFF2-40B4-BE49-F238E27FC236}">
                <a16:creationId xmlns:a16="http://schemas.microsoft.com/office/drawing/2014/main" id="{A0652A6F-3FED-4CA8-B899-2B6C6C02E4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DFFB0-A466-4344-8125-F005043FD396}"/>
              </a:ext>
            </a:extLst>
          </p:cNvPr>
          <p:cNvSpPr>
            <a:spLocks noGrp="1"/>
          </p:cNvSpPr>
          <p:nvPr>
            <p:ph type="sldNum" sz="quarter" idx="12"/>
          </p:nvPr>
        </p:nvSpPr>
        <p:spPr/>
        <p:txBody>
          <a:bodyPr/>
          <a:lstStyle/>
          <a:p>
            <a:fld id="{0B407482-C04E-42FA-A599-91764D6ABD1E}" type="slidenum">
              <a:rPr lang="en-US" smtClean="0"/>
              <a:t>‹#›</a:t>
            </a:fld>
            <a:endParaRPr lang="en-US"/>
          </a:p>
        </p:txBody>
      </p:sp>
    </p:spTree>
    <p:extLst>
      <p:ext uri="{BB962C8B-B14F-4D97-AF65-F5344CB8AC3E}">
        <p14:creationId xmlns:p14="http://schemas.microsoft.com/office/powerpoint/2010/main" val="1261694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3EE63-74F2-405A-BB6A-503FD5602E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2E9A8D-561B-4FE9-88D0-1B53E7A5F1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03BAAA-8EC3-4875-AA53-A78CD38CBD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CBE823-EC77-415C-84AC-9ED7AAF1C26B}"/>
              </a:ext>
            </a:extLst>
          </p:cNvPr>
          <p:cNvSpPr>
            <a:spLocks noGrp="1"/>
          </p:cNvSpPr>
          <p:nvPr>
            <p:ph type="dt" sz="half" idx="10"/>
          </p:nvPr>
        </p:nvSpPr>
        <p:spPr/>
        <p:txBody>
          <a:bodyPr/>
          <a:lstStyle/>
          <a:p>
            <a:fld id="{C9302322-9750-483E-BAB4-7AA6C8F6950B}" type="datetimeFigureOut">
              <a:rPr lang="en-US" smtClean="0"/>
              <a:t>10/20/2022</a:t>
            </a:fld>
            <a:endParaRPr lang="en-US"/>
          </a:p>
        </p:txBody>
      </p:sp>
      <p:sp>
        <p:nvSpPr>
          <p:cNvPr id="6" name="Footer Placeholder 5">
            <a:extLst>
              <a:ext uri="{FF2B5EF4-FFF2-40B4-BE49-F238E27FC236}">
                <a16:creationId xmlns:a16="http://schemas.microsoft.com/office/drawing/2014/main" id="{B7B3192A-FB48-4620-AB48-89ACC4FC40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FEB879-F9B2-4760-8E60-B03AB2179D4A}"/>
              </a:ext>
            </a:extLst>
          </p:cNvPr>
          <p:cNvSpPr>
            <a:spLocks noGrp="1"/>
          </p:cNvSpPr>
          <p:nvPr>
            <p:ph type="sldNum" sz="quarter" idx="12"/>
          </p:nvPr>
        </p:nvSpPr>
        <p:spPr/>
        <p:txBody>
          <a:bodyPr/>
          <a:lstStyle/>
          <a:p>
            <a:fld id="{0B407482-C04E-42FA-A599-91764D6ABD1E}" type="slidenum">
              <a:rPr lang="en-US" smtClean="0"/>
              <a:t>‹#›</a:t>
            </a:fld>
            <a:endParaRPr lang="en-US"/>
          </a:p>
        </p:txBody>
      </p:sp>
    </p:spTree>
    <p:extLst>
      <p:ext uri="{BB962C8B-B14F-4D97-AF65-F5344CB8AC3E}">
        <p14:creationId xmlns:p14="http://schemas.microsoft.com/office/powerpoint/2010/main" val="2032778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17917"/>
          <a:stretch/>
        </p:blipFill>
        <p:spPr>
          <a:xfrm>
            <a:off x="0" y="0"/>
            <a:ext cx="10007600" cy="6858000"/>
          </a:xfrm>
          <a:prstGeom prst="rect">
            <a:avLst/>
          </a:prstGeom>
        </p:spPr>
      </p:pic>
      <p:sp>
        <p:nvSpPr>
          <p:cNvPr id="2" name="Title 1"/>
          <p:cNvSpPr>
            <a:spLocks noGrp="1"/>
          </p:cNvSpPr>
          <p:nvPr>
            <p:ph type="title"/>
          </p:nvPr>
        </p:nvSpPr>
        <p:spPr/>
        <p:txBody>
          <a:bodyPr>
            <a:normAutofit/>
          </a:bodyPr>
          <a:lstStyle>
            <a:lvl1pPr>
              <a:defRPr sz="4800">
                <a:solidFill>
                  <a:srgbClr val="005CB9"/>
                </a:solidFill>
                <a:latin typeface="+mn-lt"/>
              </a:defRPr>
            </a:lvl1pPr>
          </a:lstStyle>
          <a:p>
            <a:r>
              <a:rPr lang="en-US" dirty="0"/>
              <a:t>Click to edit Master title style</a:t>
            </a:r>
          </a:p>
        </p:txBody>
      </p:sp>
      <p:sp>
        <p:nvSpPr>
          <p:cNvPr id="5" name="Slide Number Placeholder 4"/>
          <p:cNvSpPr>
            <a:spLocks noGrp="1"/>
          </p:cNvSpPr>
          <p:nvPr>
            <p:ph type="sldNum" sz="quarter" idx="12"/>
          </p:nvPr>
        </p:nvSpPr>
        <p:spPr>
          <a:xfrm>
            <a:off x="838200" y="6259529"/>
            <a:ext cx="2743200" cy="365125"/>
          </a:xfrm>
        </p:spPr>
        <p:txBody>
          <a:bodyPr/>
          <a:lstStyle>
            <a:lvl1pPr algn="l">
              <a:defRPr/>
            </a:lvl1pPr>
          </a:lstStyle>
          <a:p>
            <a:fld id="{4223F25B-0DC5-4A83-BA12-0C6597E7F919}" type="slidenum">
              <a:rPr lang="en-US" smtClean="0"/>
              <a:pPr/>
              <a:t>‹#›</a:t>
            </a:fld>
            <a:endParaRPr lang="en-US"/>
          </a:p>
        </p:txBody>
      </p:sp>
      <p:pic>
        <p:nvPicPr>
          <p:cNvPr id="4" name="Picture 3">
            <a:extLst>
              <a:ext uri="{FF2B5EF4-FFF2-40B4-BE49-F238E27FC236}">
                <a16:creationId xmlns:a16="http://schemas.microsoft.com/office/drawing/2014/main" id="{009B1845-4AF8-4006-9561-B0D9D80EA3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07600" y="6167220"/>
            <a:ext cx="1499616" cy="547587"/>
          </a:xfrm>
          <a:prstGeom prst="rect">
            <a:avLst/>
          </a:prstGeom>
        </p:spPr>
      </p:pic>
    </p:spTree>
    <p:extLst>
      <p:ext uri="{BB962C8B-B14F-4D97-AF65-F5344CB8AC3E}">
        <p14:creationId xmlns:p14="http://schemas.microsoft.com/office/powerpoint/2010/main" val="32826540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C0C0F-25B5-462D-832C-93329552DF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A99C5F-B5AF-4388-8885-A4D55938A9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C93456-D2A1-46BA-BC30-DD6977F1E0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B9ACAA-E5FD-4F74-8691-6D2A57A088F3}"/>
              </a:ext>
            </a:extLst>
          </p:cNvPr>
          <p:cNvSpPr>
            <a:spLocks noGrp="1"/>
          </p:cNvSpPr>
          <p:nvPr>
            <p:ph type="dt" sz="half" idx="10"/>
          </p:nvPr>
        </p:nvSpPr>
        <p:spPr/>
        <p:txBody>
          <a:bodyPr/>
          <a:lstStyle/>
          <a:p>
            <a:fld id="{C9302322-9750-483E-BAB4-7AA6C8F6950B}" type="datetimeFigureOut">
              <a:rPr lang="en-US" smtClean="0"/>
              <a:t>10/20/2022</a:t>
            </a:fld>
            <a:endParaRPr lang="en-US"/>
          </a:p>
        </p:txBody>
      </p:sp>
      <p:sp>
        <p:nvSpPr>
          <p:cNvPr id="6" name="Footer Placeholder 5">
            <a:extLst>
              <a:ext uri="{FF2B5EF4-FFF2-40B4-BE49-F238E27FC236}">
                <a16:creationId xmlns:a16="http://schemas.microsoft.com/office/drawing/2014/main" id="{A7CE2778-56C6-4D35-A2B0-804B9F192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9E88E-A42E-4EB0-A5A3-F2AFD9A90004}"/>
              </a:ext>
            </a:extLst>
          </p:cNvPr>
          <p:cNvSpPr>
            <a:spLocks noGrp="1"/>
          </p:cNvSpPr>
          <p:nvPr>
            <p:ph type="sldNum" sz="quarter" idx="12"/>
          </p:nvPr>
        </p:nvSpPr>
        <p:spPr/>
        <p:txBody>
          <a:bodyPr/>
          <a:lstStyle/>
          <a:p>
            <a:fld id="{0B407482-C04E-42FA-A599-91764D6ABD1E}" type="slidenum">
              <a:rPr lang="en-US" smtClean="0"/>
              <a:t>‹#›</a:t>
            </a:fld>
            <a:endParaRPr lang="en-US"/>
          </a:p>
        </p:txBody>
      </p:sp>
    </p:spTree>
    <p:extLst>
      <p:ext uri="{BB962C8B-B14F-4D97-AF65-F5344CB8AC3E}">
        <p14:creationId xmlns:p14="http://schemas.microsoft.com/office/powerpoint/2010/main" val="486737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A4F89-FA8E-4106-85E4-2B9D93851E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33DB98-F4E6-4F47-9709-A1D63FE00C4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D8918D-ABEA-4094-B04E-FD50A053F8C8}"/>
              </a:ext>
            </a:extLst>
          </p:cNvPr>
          <p:cNvSpPr>
            <a:spLocks noGrp="1"/>
          </p:cNvSpPr>
          <p:nvPr>
            <p:ph type="dt" sz="half" idx="10"/>
          </p:nvPr>
        </p:nvSpPr>
        <p:spPr/>
        <p:txBody>
          <a:bodyPr/>
          <a:lstStyle/>
          <a:p>
            <a:fld id="{C9302322-9750-483E-BAB4-7AA6C8F6950B}" type="datetimeFigureOut">
              <a:rPr lang="en-US" smtClean="0"/>
              <a:t>10/20/2022</a:t>
            </a:fld>
            <a:endParaRPr lang="en-US"/>
          </a:p>
        </p:txBody>
      </p:sp>
      <p:sp>
        <p:nvSpPr>
          <p:cNvPr id="5" name="Footer Placeholder 4">
            <a:extLst>
              <a:ext uri="{FF2B5EF4-FFF2-40B4-BE49-F238E27FC236}">
                <a16:creationId xmlns:a16="http://schemas.microsoft.com/office/drawing/2014/main" id="{E483F6E2-8550-49C9-B18A-CCABA40ED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979F8-9BB2-4FDB-B4E3-B446DDE56456}"/>
              </a:ext>
            </a:extLst>
          </p:cNvPr>
          <p:cNvSpPr>
            <a:spLocks noGrp="1"/>
          </p:cNvSpPr>
          <p:nvPr>
            <p:ph type="sldNum" sz="quarter" idx="12"/>
          </p:nvPr>
        </p:nvSpPr>
        <p:spPr/>
        <p:txBody>
          <a:bodyPr/>
          <a:lstStyle/>
          <a:p>
            <a:fld id="{0B407482-C04E-42FA-A599-91764D6ABD1E}" type="slidenum">
              <a:rPr lang="en-US" smtClean="0"/>
              <a:t>‹#›</a:t>
            </a:fld>
            <a:endParaRPr lang="en-US"/>
          </a:p>
        </p:txBody>
      </p:sp>
    </p:spTree>
    <p:extLst>
      <p:ext uri="{BB962C8B-B14F-4D97-AF65-F5344CB8AC3E}">
        <p14:creationId xmlns:p14="http://schemas.microsoft.com/office/powerpoint/2010/main" val="1506760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A2CDE5-1552-4DF1-9FB9-D90B8F2D57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F1D1F5-B24C-4121-8223-C8BA8066C21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22901-02EC-4969-8DAE-88BAC9D48519}"/>
              </a:ext>
            </a:extLst>
          </p:cNvPr>
          <p:cNvSpPr>
            <a:spLocks noGrp="1"/>
          </p:cNvSpPr>
          <p:nvPr>
            <p:ph type="dt" sz="half" idx="10"/>
          </p:nvPr>
        </p:nvSpPr>
        <p:spPr/>
        <p:txBody>
          <a:bodyPr/>
          <a:lstStyle/>
          <a:p>
            <a:fld id="{C9302322-9750-483E-BAB4-7AA6C8F6950B}" type="datetimeFigureOut">
              <a:rPr lang="en-US" smtClean="0"/>
              <a:t>10/20/2022</a:t>
            </a:fld>
            <a:endParaRPr lang="en-US"/>
          </a:p>
        </p:txBody>
      </p:sp>
      <p:sp>
        <p:nvSpPr>
          <p:cNvPr id="5" name="Footer Placeholder 4">
            <a:extLst>
              <a:ext uri="{FF2B5EF4-FFF2-40B4-BE49-F238E27FC236}">
                <a16:creationId xmlns:a16="http://schemas.microsoft.com/office/drawing/2014/main" id="{B4B87C22-206C-428A-AECF-B9BC36EF8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FB59A5-FB81-41D0-8D2D-A2E8218D70D2}"/>
              </a:ext>
            </a:extLst>
          </p:cNvPr>
          <p:cNvSpPr>
            <a:spLocks noGrp="1"/>
          </p:cNvSpPr>
          <p:nvPr>
            <p:ph type="sldNum" sz="quarter" idx="12"/>
          </p:nvPr>
        </p:nvSpPr>
        <p:spPr/>
        <p:txBody>
          <a:bodyPr/>
          <a:lstStyle/>
          <a:p>
            <a:fld id="{0B407482-C04E-42FA-A599-91764D6ABD1E}" type="slidenum">
              <a:rPr lang="en-US" smtClean="0"/>
              <a:t>‹#›</a:t>
            </a:fld>
            <a:endParaRPr lang="en-US"/>
          </a:p>
        </p:txBody>
      </p:sp>
    </p:spTree>
    <p:extLst>
      <p:ext uri="{BB962C8B-B14F-4D97-AF65-F5344CB8AC3E}">
        <p14:creationId xmlns:p14="http://schemas.microsoft.com/office/powerpoint/2010/main" val="3157622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9" descr="aerial-sw-2012_7183288873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t="16319" r="823"/>
          <a:stretch/>
        </p:blipFill>
        <p:spPr>
          <a:xfrm>
            <a:off x="0" y="0"/>
            <a:ext cx="12191999" cy="6858000"/>
          </a:xfrm>
          <a:prstGeom prst="rect">
            <a:avLst/>
          </a:prstGeom>
        </p:spPr>
      </p:pic>
      <p:sp>
        <p:nvSpPr>
          <p:cNvPr id="13" name="Rectangle 12"/>
          <p:cNvSpPr/>
          <p:nvPr userDrawn="1"/>
        </p:nvSpPr>
        <p:spPr>
          <a:xfrm>
            <a:off x="0" y="1704777"/>
            <a:ext cx="12192000" cy="2693913"/>
          </a:xfrm>
          <a:prstGeom prst="rect">
            <a:avLst/>
          </a:prstGeom>
          <a:solidFill>
            <a:srgbClr val="FFFFFF">
              <a:alpha val="5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0" y="5878286"/>
            <a:ext cx="12192000" cy="979714"/>
          </a:xfrm>
          <a:prstGeom prst="rect">
            <a:avLst/>
          </a:prstGeom>
          <a:solidFill>
            <a:srgbClr val="021E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99247" y="1714030"/>
            <a:ext cx="10757647" cy="1136743"/>
          </a:xfrm>
        </p:spPr>
        <p:txBody>
          <a:bodyPr anchor="b"/>
          <a:lstStyle>
            <a:lvl1pPr algn="l">
              <a:defRPr sz="6000">
                <a:solidFill>
                  <a:srgbClr val="002B54"/>
                </a:solidFill>
                <a:latin typeface="+mn-lt"/>
              </a:defRPr>
            </a:lvl1pPr>
          </a:lstStyle>
          <a:p>
            <a:r>
              <a:rPr lang="en-US" dirty="0"/>
              <a:t>Presentation title</a:t>
            </a:r>
          </a:p>
        </p:txBody>
      </p:sp>
      <p:sp>
        <p:nvSpPr>
          <p:cNvPr id="3" name="Subtitle 2"/>
          <p:cNvSpPr>
            <a:spLocks noGrp="1"/>
          </p:cNvSpPr>
          <p:nvPr>
            <p:ph type="subTitle" idx="1" hasCustomPrompt="1"/>
          </p:nvPr>
        </p:nvSpPr>
        <p:spPr>
          <a:xfrm>
            <a:off x="699246" y="2881268"/>
            <a:ext cx="10757647" cy="926936"/>
          </a:xfrm>
        </p:spPr>
        <p:txBody>
          <a:bodyPr>
            <a:normAutofit/>
          </a:bodyPr>
          <a:lstStyle>
            <a:lvl1pPr marL="0" indent="0" algn="l">
              <a:buNone/>
              <a:defRPr sz="2800">
                <a:solidFill>
                  <a:srgbClr val="002B5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a:t>
            </a:r>
          </a:p>
        </p:txBody>
      </p:sp>
      <p:sp>
        <p:nvSpPr>
          <p:cNvPr id="6" name="Slide Number Placeholder 5"/>
          <p:cNvSpPr>
            <a:spLocks noGrp="1"/>
          </p:cNvSpPr>
          <p:nvPr>
            <p:ph type="sldNum" sz="quarter" idx="12"/>
          </p:nvPr>
        </p:nvSpPr>
        <p:spPr>
          <a:xfrm>
            <a:off x="699246" y="6238015"/>
            <a:ext cx="2743200" cy="365125"/>
          </a:xfrm>
        </p:spPr>
        <p:txBody>
          <a:bodyPr/>
          <a:lstStyle>
            <a:lvl1pPr algn="l">
              <a:defRPr/>
            </a:lvl1pPr>
          </a:lstStyle>
          <a:p>
            <a:fld id="{4223F25B-0DC5-4A83-BA12-0C6597E7F919}" type="slidenum">
              <a:rPr lang="en-US" smtClean="0"/>
              <a:pPr/>
              <a:t>‹#›</a:t>
            </a:fld>
            <a:endParaRPr lang="en-US"/>
          </a:p>
        </p:txBody>
      </p:sp>
      <p:sp>
        <p:nvSpPr>
          <p:cNvPr id="15" name="Text Placeholder 14"/>
          <p:cNvSpPr>
            <a:spLocks noGrp="1"/>
          </p:cNvSpPr>
          <p:nvPr>
            <p:ph type="body" sz="quarter" idx="13" hasCustomPrompt="1"/>
          </p:nvPr>
        </p:nvSpPr>
        <p:spPr>
          <a:xfrm>
            <a:off x="698500" y="3927160"/>
            <a:ext cx="10758488" cy="451200"/>
          </a:xfrm>
        </p:spPr>
        <p:txBody>
          <a:bodyPr>
            <a:normAutofit/>
          </a:bodyPr>
          <a:lstStyle>
            <a:lvl1pPr marL="0" indent="0">
              <a:buNone/>
              <a:defRPr sz="2400" b="1" baseline="0">
                <a:solidFill>
                  <a:schemeClr val="tx1">
                    <a:lumMod val="75000"/>
                    <a:lumOff val="25000"/>
                  </a:schemeClr>
                </a:solidFill>
              </a:defRPr>
            </a:lvl1pPr>
          </a:lstStyle>
          <a:p>
            <a:pPr lvl="0"/>
            <a:r>
              <a:rPr lang="en-US" dirty="0"/>
              <a:t>Date  •  Location</a:t>
            </a:r>
          </a:p>
        </p:txBody>
      </p:sp>
      <p:pic>
        <p:nvPicPr>
          <p:cNvPr id="5" name="Picture 4">
            <a:extLst>
              <a:ext uri="{FF2B5EF4-FFF2-40B4-BE49-F238E27FC236}">
                <a16:creationId xmlns:a16="http://schemas.microsoft.com/office/drawing/2014/main" id="{FE149932-DE8B-4899-8CA2-BD514584E7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06007" y="5991587"/>
            <a:ext cx="2318313" cy="753111"/>
          </a:xfrm>
          <a:prstGeom prst="rect">
            <a:avLst/>
          </a:prstGeom>
        </p:spPr>
      </p:pic>
    </p:spTree>
    <p:extLst>
      <p:ext uri="{BB962C8B-B14F-4D97-AF65-F5344CB8AC3E}">
        <p14:creationId xmlns:p14="http://schemas.microsoft.com/office/powerpoint/2010/main" val="1198475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aerial-sw-2012_7183288873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t="16319" r="823"/>
          <a:stretch/>
        </p:blipFill>
        <p:spPr>
          <a:xfrm>
            <a:off x="0" y="0"/>
            <a:ext cx="12191999" cy="6858000"/>
          </a:xfrm>
          <a:prstGeom prst="rect">
            <a:avLst/>
          </a:prstGeom>
        </p:spPr>
      </p:pic>
      <p:sp>
        <p:nvSpPr>
          <p:cNvPr id="13" name="Rectangle 12"/>
          <p:cNvSpPr/>
          <p:nvPr userDrawn="1"/>
        </p:nvSpPr>
        <p:spPr>
          <a:xfrm>
            <a:off x="0" y="1704777"/>
            <a:ext cx="12192000" cy="2693913"/>
          </a:xfrm>
          <a:prstGeom prst="rect">
            <a:avLst/>
          </a:prstGeom>
          <a:solidFill>
            <a:srgbClr val="FFFFFF">
              <a:alpha val="5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0" y="5878286"/>
            <a:ext cx="12192000" cy="979714"/>
          </a:xfrm>
          <a:prstGeom prst="rect">
            <a:avLst/>
          </a:prstGeom>
          <a:solidFill>
            <a:srgbClr val="021E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99247" y="1714030"/>
            <a:ext cx="10757647" cy="1136743"/>
          </a:xfrm>
        </p:spPr>
        <p:txBody>
          <a:bodyPr anchor="b"/>
          <a:lstStyle>
            <a:lvl1pPr algn="l">
              <a:defRPr sz="6000">
                <a:solidFill>
                  <a:srgbClr val="002B54"/>
                </a:solidFill>
                <a:latin typeface="+mn-lt"/>
              </a:defRPr>
            </a:lvl1pPr>
          </a:lstStyle>
          <a:p>
            <a:r>
              <a:rPr lang="en-US" dirty="0"/>
              <a:t>Presentation title</a:t>
            </a:r>
          </a:p>
        </p:txBody>
      </p:sp>
      <p:sp>
        <p:nvSpPr>
          <p:cNvPr id="3" name="Subtitle 2"/>
          <p:cNvSpPr>
            <a:spLocks noGrp="1"/>
          </p:cNvSpPr>
          <p:nvPr>
            <p:ph type="subTitle" idx="1" hasCustomPrompt="1"/>
          </p:nvPr>
        </p:nvSpPr>
        <p:spPr>
          <a:xfrm>
            <a:off x="699246" y="2881268"/>
            <a:ext cx="10757647" cy="926936"/>
          </a:xfrm>
        </p:spPr>
        <p:txBody>
          <a:bodyPr>
            <a:normAutofit/>
          </a:bodyPr>
          <a:lstStyle>
            <a:lvl1pPr marL="0" indent="0" algn="l">
              <a:buNone/>
              <a:defRPr sz="2800">
                <a:solidFill>
                  <a:srgbClr val="002B5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a:t>
            </a:r>
          </a:p>
        </p:txBody>
      </p:sp>
      <p:sp>
        <p:nvSpPr>
          <p:cNvPr id="6" name="Slide Number Placeholder 5"/>
          <p:cNvSpPr>
            <a:spLocks noGrp="1"/>
          </p:cNvSpPr>
          <p:nvPr>
            <p:ph type="sldNum" sz="quarter" idx="12"/>
          </p:nvPr>
        </p:nvSpPr>
        <p:spPr>
          <a:xfrm>
            <a:off x="699246" y="6238015"/>
            <a:ext cx="2743200" cy="365125"/>
          </a:xfrm>
        </p:spPr>
        <p:txBody>
          <a:bodyPr/>
          <a:lstStyle>
            <a:lvl1pPr algn="l">
              <a:defRPr/>
            </a:lvl1pPr>
          </a:lstStyle>
          <a:p>
            <a:fld id="{4223F25B-0DC5-4A83-BA12-0C6597E7F919}" type="slidenum">
              <a:rPr lang="en-US" smtClean="0"/>
              <a:pPr/>
              <a:t>‹#›</a:t>
            </a:fld>
            <a:endParaRPr lang="en-US"/>
          </a:p>
        </p:txBody>
      </p:sp>
      <p:sp>
        <p:nvSpPr>
          <p:cNvPr id="15" name="Text Placeholder 14"/>
          <p:cNvSpPr>
            <a:spLocks noGrp="1"/>
          </p:cNvSpPr>
          <p:nvPr>
            <p:ph type="body" sz="quarter" idx="13" hasCustomPrompt="1"/>
          </p:nvPr>
        </p:nvSpPr>
        <p:spPr>
          <a:xfrm>
            <a:off x="698500" y="3927160"/>
            <a:ext cx="10758488" cy="451200"/>
          </a:xfrm>
        </p:spPr>
        <p:txBody>
          <a:bodyPr>
            <a:normAutofit/>
          </a:bodyPr>
          <a:lstStyle>
            <a:lvl1pPr marL="0" indent="0">
              <a:buNone/>
              <a:defRPr sz="2400" b="1" baseline="0">
                <a:solidFill>
                  <a:schemeClr val="tx1">
                    <a:lumMod val="75000"/>
                    <a:lumOff val="25000"/>
                  </a:schemeClr>
                </a:solidFill>
              </a:defRPr>
            </a:lvl1pPr>
          </a:lstStyle>
          <a:p>
            <a:pPr lvl="0"/>
            <a:r>
              <a:rPr lang="en-US" dirty="0"/>
              <a:t>Date  •  Location</a:t>
            </a:r>
          </a:p>
        </p:txBody>
      </p:sp>
      <p:pic>
        <p:nvPicPr>
          <p:cNvPr id="7" name="Picture 6">
            <a:extLst>
              <a:ext uri="{FF2B5EF4-FFF2-40B4-BE49-F238E27FC236}">
                <a16:creationId xmlns:a16="http://schemas.microsoft.com/office/drawing/2014/main" id="{6EB7FD0E-D5CA-429A-8FFF-AF85606AD3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52327" y="5739327"/>
            <a:ext cx="3757372" cy="1254403"/>
          </a:xfrm>
          <a:prstGeom prst="rect">
            <a:avLst/>
          </a:prstGeom>
        </p:spPr>
      </p:pic>
    </p:spTree>
    <p:extLst>
      <p:ext uri="{BB962C8B-B14F-4D97-AF65-F5344CB8AC3E}">
        <p14:creationId xmlns:p14="http://schemas.microsoft.com/office/powerpoint/2010/main" val="33924084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17917"/>
          <a:stretch/>
        </p:blipFill>
        <p:spPr>
          <a:xfrm>
            <a:off x="0" y="0"/>
            <a:ext cx="10007600" cy="6858000"/>
          </a:xfrm>
          <a:prstGeom prst="rect">
            <a:avLst/>
          </a:prstGeom>
        </p:spPr>
      </p:pic>
      <p:sp>
        <p:nvSpPr>
          <p:cNvPr id="2" name="Title 1"/>
          <p:cNvSpPr>
            <a:spLocks noGrp="1"/>
          </p:cNvSpPr>
          <p:nvPr>
            <p:ph type="title"/>
          </p:nvPr>
        </p:nvSpPr>
        <p:spPr/>
        <p:txBody>
          <a:bodyPr>
            <a:normAutofit/>
          </a:bodyPr>
          <a:lstStyle>
            <a:lvl1pPr>
              <a:defRPr sz="4800" b="0">
                <a:solidFill>
                  <a:srgbClr val="005CB9"/>
                </a:solidFill>
                <a:latin typeface="+mn-l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solidFill>
                  <a:srgbClr val="002B54"/>
                </a:solidFill>
              </a:defRPr>
            </a:lvl1pPr>
            <a:lvl2pPr>
              <a:defRPr sz="2800">
                <a:solidFill>
                  <a:srgbClr val="002B54"/>
                </a:solidFill>
              </a:defRPr>
            </a:lvl2pPr>
            <a:lvl3pPr>
              <a:defRPr sz="2400">
                <a:solidFill>
                  <a:srgbClr val="002B54"/>
                </a:solidFill>
              </a:defRPr>
            </a:lvl3pPr>
            <a:lvl4pPr>
              <a:defRPr sz="2000">
                <a:solidFill>
                  <a:srgbClr val="002B54"/>
                </a:solidFill>
              </a:defRPr>
            </a:lvl4pPr>
            <a:lvl5pPr>
              <a:defRPr sz="2000">
                <a:solidFill>
                  <a:srgbClr val="002B5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38200" y="6290384"/>
            <a:ext cx="2743200" cy="365125"/>
          </a:xfrm>
        </p:spPr>
        <p:txBody>
          <a:bodyPr/>
          <a:lstStyle>
            <a:lvl1pPr algn="l">
              <a:defRPr/>
            </a:lvl1pPr>
          </a:lstStyle>
          <a:p>
            <a:fld id="{4223F25B-0DC5-4A83-BA12-0C6597E7F919}" type="slidenum">
              <a:rPr lang="en-US" smtClean="0"/>
              <a:pPr/>
              <a:t>‹#›</a:t>
            </a:fld>
            <a:endParaRPr lang="en-US"/>
          </a:p>
        </p:txBody>
      </p:sp>
      <p:pic>
        <p:nvPicPr>
          <p:cNvPr id="5" name="Picture 4">
            <a:extLst>
              <a:ext uri="{FF2B5EF4-FFF2-40B4-BE49-F238E27FC236}">
                <a16:creationId xmlns:a16="http://schemas.microsoft.com/office/drawing/2014/main" id="{A396886F-332C-43B8-B122-AD3D3898C49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3695" y="6096420"/>
            <a:ext cx="2938684" cy="754195"/>
          </a:xfrm>
          <a:prstGeom prst="rect">
            <a:avLst/>
          </a:prstGeom>
        </p:spPr>
      </p:pic>
    </p:spTree>
    <p:extLst>
      <p:ext uri="{BB962C8B-B14F-4D97-AF65-F5344CB8AC3E}">
        <p14:creationId xmlns:p14="http://schemas.microsoft.com/office/powerpoint/2010/main" val="34733866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17917"/>
          <a:stretch/>
        </p:blipFill>
        <p:spPr>
          <a:xfrm>
            <a:off x="0" y="0"/>
            <a:ext cx="10007600" cy="6858000"/>
          </a:xfrm>
          <a:prstGeom prst="rect">
            <a:avLst/>
          </a:prstGeom>
        </p:spPr>
      </p:pic>
      <p:sp>
        <p:nvSpPr>
          <p:cNvPr id="2" name="Title 1"/>
          <p:cNvSpPr>
            <a:spLocks noGrp="1"/>
          </p:cNvSpPr>
          <p:nvPr>
            <p:ph type="title"/>
          </p:nvPr>
        </p:nvSpPr>
        <p:spPr/>
        <p:txBody>
          <a:bodyPr>
            <a:normAutofit/>
          </a:bodyPr>
          <a:lstStyle>
            <a:lvl1pPr>
              <a:defRPr sz="4800">
                <a:solidFill>
                  <a:srgbClr val="005CB9"/>
                </a:solidFill>
                <a:latin typeface="+mn-lt"/>
              </a:defRPr>
            </a:lvl1pPr>
          </a:lstStyle>
          <a:p>
            <a:r>
              <a:rPr lang="en-US" dirty="0"/>
              <a:t>Click to edit Master title style</a:t>
            </a:r>
          </a:p>
        </p:txBody>
      </p:sp>
      <p:sp>
        <p:nvSpPr>
          <p:cNvPr id="5" name="Slide Number Placeholder 4"/>
          <p:cNvSpPr>
            <a:spLocks noGrp="1"/>
          </p:cNvSpPr>
          <p:nvPr>
            <p:ph type="sldNum" sz="quarter" idx="12"/>
          </p:nvPr>
        </p:nvSpPr>
        <p:spPr>
          <a:xfrm>
            <a:off x="838200" y="6259529"/>
            <a:ext cx="2743200" cy="365125"/>
          </a:xfrm>
        </p:spPr>
        <p:txBody>
          <a:bodyPr/>
          <a:lstStyle>
            <a:lvl1pPr algn="l">
              <a:defRPr/>
            </a:lvl1pPr>
          </a:lstStyle>
          <a:p>
            <a:fld id="{4223F25B-0DC5-4A83-BA12-0C6597E7F919}" type="slidenum">
              <a:rPr lang="en-US" smtClean="0"/>
              <a:pPr/>
              <a:t>‹#›</a:t>
            </a:fld>
            <a:endParaRPr lang="en-US"/>
          </a:p>
        </p:txBody>
      </p:sp>
      <p:pic>
        <p:nvPicPr>
          <p:cNvPr id="6" name="Picture 5">
            <a:extLst>
              <a:ext uri="{FF2B5EF4-FFF2-40B4-BE49-F238E27FC236}">
                <a16:creationId xmlns:a16="http://schemas.microsoft.com/office/drawing/2014/main" id="{3C6E9F4E-DCE0-4FF9-9ED0-DB0636DCBA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3695" y="6096420"/>
            <a:ext cx="2938684" cy="754195"/>
          </a:xfrm>
          <a:prstGeom prst="rect">
            <a:avLst/>
          </a:prstGeom>
        </p:spPr>
      </p:pic>
    </p:spTree>
    <p:extLst>
      <p:ext uri="{BB962C8B-B14F-4D97-AF65-F5344CB8AC3E}">
        <p14:creationId xmlns:p14="http://schemas.microsoft.com/office/powerpoint/2010/main" val="1880378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17917"/>
          <a:stretch/>
        </p:blipFill>
        <p:spPr>
          <a:xfrm>
            <a:off x="0" y="0"/>
            <a:ext cx="10007600" cy="6858000"/>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solidFill>
                  <a:srgbClr val="005CB9"/>
                </a:solidFill>
                <a:latin typeface="+mn-lt"/>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02B5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828342" y="6238014"/>
            <a:ext cx="1887070" cy="365125"/>
          </a:xfrm>
        </p:spPr>
        <p:txBody>
          <a:bodyPr/>
          <a:lstStyle>
            <a:lvl1pPr algn="l">
              <a:defRPr/>
            </a:lvl1pPr>
          </a:lstStyle>
          <a:p>
            <a:fld id="{4223F25B-0DC5-4A83-BA12-0C6597E7F919}" type="slidenum">
              <a:rPr lang="en-US" smtClean="0"/>
              <a:pPr/>
              <a:t>‹#›</a:t>
            </a:fld>
            <a:endParaRPr lang="en-US"/>
          </a:p>
        </p:txBody>
      </p:sp>
      <p:pic>
        <p:nvPicPr>
          <p:cNvPr id="9" name="Picture 8">
            <a:extLst>
              <a:ext uri="{FF2B5EF4-FFF2-40B4-BE49-F238E27FC236}">
                <a16:creationId xmlns:a16="http://schemas.microsoft.com/office/drawing/2014/main" id="{EA03B3F7-43B9-4668-B668-2C1BFC5E2E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3695" y="6096420"/>
            <a:ext cx="2938684" cy="754195"/>
          </a:xfrm>
          <a:prstGeom prst="rect">
            <a:avLst/>
          </a:prstGeom>
        </p:spPr>
      </p:pic>
    </p:spTree>
    <p:extLst>
      <p:ext uri="{BB962C8B-B14F-4D97-AF65-F5344CB8AC3E}">
        <p14:creationId xmlns:p14="http://schemas.microsoft.com/office/powerpoint/2010/main" val="984274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06CFE9-5E09-4425-A714-AC62AAB87668}" type="datetimeFigureOut">
              <a:rPr lang="en-US" smtClean="0"/>
              <a:t>10/20/2022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72DE19-2CF6-458F-B0F1-A8045871C513}" type="slidenum">
              <a:rPr lang="en-US" smtClean="0"/>
              <a:t>‹#›</a:t>
            </a:fld>
            <a:endParaRPr lang="en-US" dirty="0"/>
          </a:p>
        </p:txBody>
      </p:sp>
    </p:spTree>
    <p:extLst>
      <p:ext uri="{BB962C8B-B14F-4D97-AF65-F5344CB8AC3E}">
        <p14:creationId xmlns:p14="http://schemas.microsoft.com/office/powerpoint/2010/main" val="11489295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9247" y="1100847"/>
            <a:ext cx="10757647" cy="1136743"/>
          </a:xfrm>
        </p:spPr>
        <p:txBody>
          <a:bodyPr anchor="b"/>
          <a:lstStyle>
            <a:lvl1pPr algn="l">
              <a:defRPr sz="6000">
                <a:solidFill>
                  <a:srgbClr val="002B54"/>
                </a:solidFill>
                <a:latin typeface="+mn-lt"/>
              </a:defRPr>
            </a:lvl1pPr>
          </a:lstStyle>
          <a:p>
            <a:r>
              <a:rPr lang="en-US" dirty="0"/>
              <a:t>Presentation title</a:t>
            </a:r>
          </a:p>
        </p:txBody>
      </p:sp>
      <p:sp>
        <p:nvSpPr>
          <p:cNvPr id="3" name="Subtitle 2"/>
          <p:cNvSpPr>
            <a:spLocks noGrp="1"/>
          </p:cNvSpPr>
          <p:nvPr>
            <p:ph type="subTitle" idx="1" hasCustomPrompt="1"/>
          </p:nvPr>
        </p:nvSpPr>
        <p:spPr>
          <a:xfrm>
            <a:off x="699246" y="2268085"/>
            <a:ext cx="10757647" cy="926936"/>
          </a:xfrm>
        </p:spPr>
        <p:txBody>
          <a:bodyPr>
            <a:normAutofit/>
          </a:bodyPr>
          <a:lstStyle>
            <a:lvl1pPr marL="0" indent="0" algn="l">
              <a:buNone/>
              <a:defRPr sz="2800">
                <a:solidFill>
                  <a:srgbClr val="002B5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a:t>
            </a:r>
          </a:p>
        </p:txBody>
      </p:sp>
      <p:sp>
        <p:nvSpPr>
          <p:cNvPr id="6" name="Slide Number Placeholder 5"/>
          <p:cNvSpPr>
            <a:spLocks noGrp="1"/>
          </p:cNvSpPr>
          <p:nvPr>
            <p:ph type="sldNum" sz="quarter" idx="12"/>
          </p:nvPr>
        </p:nvSpPr>
        <p:spPr>
          <a:xfrm>
            <a:off x="699246" y="6238015"/>
            <a:ext cx="2743200" cy="365125"/>
          </a:xfrm>
        </p:spPr>
        <p:txBody>
          <a:bodyPr/>
          <a:lstStyle>
            <a:lvl1pPr algn="l">
              <a:defRPr/>
            </a:lvl1pPr>
          </a:lstStyle>
          <a:p>
            <a:fld id="{4223F25B-0DC5-4A83-BA12-0C6597E7F919}" type="slidenum">
              <a:rPr lang="en-US" smtClean="0"/>
              <a:pPr/>
              <a:t>‹#›</a:t>
            </a:fld>
            <a:endParaRPr lang="en-US"/>
          </a:p>
        </p:txBody>
      </p:sp>
      <p:sp>
        <p:nvSpPr>
          <p:cNvPr id="15" name="Text Placeholder 14"/>
          <p:cNvSpPr>
            <a:spLocks noGrp="1"/>
          </p:cNvSpPr>
          <p:nvPr>
            <p:ph type="body" sz="quarter" idx="13" hasCustomPrompt="1"/>
          </p:nvPr>
        </p:nvSpPr>
        <p:spPr>
          <a:xfrm>
            <a:off x="698500" y="3313977"/>
            <a:ext cx="10758488" cy="451200"/>
          </a:xfrm>
        </p:spPr>
        <p:txBody>
          <a:bodyPr>
            <a:normAutofit/>
          </a:bodyPr>
          <a:lstStyle>
            <a:lvl1pPr marL="0" indent="0">
              <a:buNone/>
              <a:defRPr sz="2400" b="1" baseline="0">
                <a:solidFill>
                  <a:schemeClr val="tx1">
                    <a:lumMod val="75000"/>
                    <a:lumOff val="25000"/>
                  </a:schemeClr>
                </a:solidFill>
              </a:defRPr>
            </a:lvl1pPr>
          </a:lstStyle>
          <a:p>
            <a:pPr lvl="0"/>
            <a:r>
              <a:rPr lang="en-US" dirty="0"/>
              <a:t>Date  •  Location</a:t>
            </a:r>
          </a:p>
        </p:txBody>
      </p:sp>
    </p:spTree>
    <p:extLst>
      <p:ext uri="{BB962C8B-B14F-4D97-AF65-F5344CB8AC3E}">
        <p14:creationId xmlns:p14="http://schemas.microsoft.com/office/powerpoint/2010/main" val="3052860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17917"/>
          <a:stretch/>
        </p:blipFill>
        <p:spPr>
          <a:xfrm>
            <a:off x="0" y="0"/>
            <a:ext cx="10007600" cy="6858000"/>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solidFill>
                  <a:srgbClr val="005CB9"/>
                </a:solidFill>
                <a:latin typeface="+mn-lt"/>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02B5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828342" y="6238014"/>
            <a:ext cx="1887070" cy="365125"/>
          </a:xfrm>
        </p:spPr>
        <p:txBody>
          <a:bodyPr/>
          <a:lstStyle>
            <a:lvl1pPr algn="l">
              <a:defRPr/>
            </a:lvl1pPr>
          </a:lstStyle>
          <a:p>
            <a:fld id="{4223F25B-0DC5-4A83-BA12-0C6597E7F919}" type="slidenum">
              <a:rPr lang="en-US" smtClean="0"/>
              <a:pPr/>
              <a:t>‹#›</a:t>
            </a:fld>
            <a:endParaRPr lang="en-US"/>
          </a:p>
        </p:txBody>
      </p:sp>
      <p:pic>
        <p:nvPicPr>
          <p:cNvPr id="6" name="Picture 5">
            <a:extLst>
              <a:ext uri="{FF2B5EF4-FFF2-40B4-BE49-F238E27FC236}">
                <a16:creationId xmlns:a16="http://schemas.microsoft.com/office/drawing/2014/main" id="{8E1D0188-8502-4B66-ADCC-72BBCB88C4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0320" y="6158584"/>
            <a:ext cx="1499616" cy="547587"/>
          </a:xfrm>
          <a:prstGeom prst="rect">
            <a:avLst/>
          </a:prstGeom>
        </p:spPr>
      </p:pic>
    </p:spTree>
    <p:extLst>
      <p:ext uri="{BB962C8B-B14F-4D97-AF65-F5344CB8AC3E}">
        <p14:creationId xmlns:p14="http://schemas.microsoft.com/office/powerpoint/2010/main" val="4110947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defRPr sz="4800" b="0">
                <a:solidFill>
                  <a:srgbClr val="005CB9"/>
                </a:solidFill>
                <a:latin typeface="+mn-l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solidFill>
                  <a:srgbClr val="002B54"/>
                </a:solidFill>
              </a:defRPr>
            </a:lvl1pPr>
            <a:lvl2pPr>
              <a:defRPr sz="2800">
                <a:solidFill>
                  <a:srgbClr val="002B54"/>
                </a:solidFill>
              </a:defRPr>
            </a:lvl2pPr>
            <a:lvl3pPr>
              <a:defRPr sz="2400">
                <a:solidFill>
                  <a:srgbClr val="002B54"/>
                </a:solidFill>
              </a:defRPr>
            </a:lvl3pPr>
            <a:lvl4pPr>
              <a:defRPr sz="2000">
                <a:solidFill>
                  <a:srgbClr val="002B54"/>
                </a:solidFill>
              </a:defRPr>
            </a:lvl4pPr>
            <a:lvl5pPr>
              <a:defRPr sz="2000">
                <a:solidFill>
                  <a:srgbClr val="002B5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38200" y="6290384"/>
            <a:ext cx="2743200" cy="365125"/>
          </a:xfrm>
        </p:spPr>
        <p:txBody>
          <a:bodyPr/>
          <a:lstStyle>
            <a:lvl1pPr algn="l">
              <a:defRPr/>
            </a:lvl1pPr>
          </a:lstStyle>
          <a:p>
            <a:fld id="{4223F25B-0DC5-4A83-BA12-0C6597E7F919}" type="slidenum">
              <a:rPr lang="en-US" smtClean="0"/>
              <a:pPr/>
              <a:t>‹#›</a:t>
            </a:fld>
            <a:endParaRPr lang="en-US"/>
          </a:p>
        </p:txBody>
      </p:sp>
    </p:spTree>
    <p:extLst>
      <p:ext uri="{BB962C8B-B14F-4D97-AF65-F5344CB8AC3E}">
        <p14:creationId xmlns:p14="http://schemas.microsoft.com/office/powerpoint/2010/main" val="2791370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defRPr sz="4800">
                <a:solidFill>
                  <a:srgbClr val="005CB9"/>
                </a:solidFill>
                <a:latin typeface="+mn-lt"/>
              </a:defRPr>
            </a:lvl1pPr>
          </a:lstStyle>
          <a:p>
            <a:r>
              <a:rPr lang="en-US" dirty="0"/>
              <a:t>Click to edit Master title style</a:t>
            </a:r>
          </a:p>
        </p:txBody>
      </p:sp>
      <p:sp>
        <p:nvSpPr>
          <p:cNvPr id="5" name="Slide Number Placeholder 4"/>
          <p:cNvSpPr>
            <a:spLocks noGrp="1"/>
          </p:cNvSpPr>
          <p:nvPr>
            <p:ph type="sldNum" sz="quarter" idx="12"/>
          </p:nvPr>
        </p:nvSpPr>
        <p:spPr>
          <a:xfrm>
            <a:off x="838200" y="6259529"/>
            <a:ext cx="2743200" cy="365125"/>
          </a:xfrm>
        </p:spPr>
        <p:txBody>
          <a:bodyPr/>
          <a:lstStyle>
            <a:lvl1pPr algn="l">
              <a:defRPr/>
            </a:lvl1pPr>
          </a:lstStyle>
          <a:p>
            <a:fld id="{4223F25B-0DC5-4A83-BA12-0C6597E7F919}" type="slidenum">
              <a:rPr lang="en-US" smtClean="0"/>
              <a:pPr/>
              <a:t>‹#›</a:t>
            </a:fld>
            <a:endParaRPr lang="en-US"/>
          </a:p>
        </p:txBody>
      </p:sp>
    </p:spTree>
    <p:extLst>
      <p:ext uri="{BB962C8B-B14F-4D97-AF65-F5344CB8AC3E}">
        <p14:creationId xmlns:p14="http://schemas.microsoft.com/office/powerpoint/2010/main" val="8099016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solidFill>
                  <a:srgbClr val="005CB9"/>
                </a:solidFill>
                <a:latin typeface="+mn-lt"/>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02B5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828342" y="6238014"/>
            <a:ext cx="1887070" cy="365125"/>
          </a:xfrm>
        </p:spPr>
        <p:txBody>
          <a:bodyPr/>
          <a:lstStyle>
            <a:lvl1pPr algn="l">
              <a:defRPr/>
            </a:lvl1pPr>
          </a:lstStyle>
          <a:p>
            <a:fld id="{4223F25B-0DC5-4A83-BA12-0C6597E7F919}" type="slidenum">
              <a:rPr lang="en-US" smtClean="0"/>
              <a:pPr/>
              <a:t>‹#›</a:t>
            </a:fld>
            <a:endParaRPr lang="en-US"/>
          </a:p>
        </p:txBody>
      </p:sp>
    </p:spTree>
    <p:extLst>
      <p:ext uri="{BB962C8B-B14F-4D97-AF65-F5344CB8AC3E}">
        <p14:creationId xmlns:p14="http://schemas.microsoft.com/office/powerpoint/2010/main" val="3553472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39303A-0C58-4CFC-AF0D-F80338D39583}"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5945F-2D28-414D-A890-FD5B3E4EA6A1}" type="slidenum">
              <a:rPr lang="en-US" smtClean="0"/>
              <a:t>‹#›</a:t>
            </a:fld>
            <a:endParaRPr lang="en-US"/>
          </a:p>
        </p:txBody>
      </p:sp>
    </p:spTree>
    <p:extLst>
      <p:ext uri="{BB962C8B-B14F-4D97-AF65-F5344CB8AC3E}">
        <p14:creationId xmlns:p14="http://schemas.microsoft.com/office/powerpoint/2010/main" val="1727063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39303A-0C58-4CFC-AF0D-F80338D39583}"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5945F-2D28-414D-A890-FD5B3E4EA6A1}" type="slidenum">
              <a:rPr lang="en-US" smtClean="0"/>
              <a:t>‹#›</a:t>
            </a:fld>
            <a:endParaRPr lang="en-US"/>
          </a:p>
        </p:txBody>
      </p:sp>
    </p:spTree>
    <p:extLst>
      <p:ext uri="{BB962C8B-B14F-4D97-AF65-F5344CB8AC3E}">
        <p14:creationId xmlns:p14="http://schemas.microsoft.com/office/powerpoint/2010/main" val="4014425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39303A-0C58-4CFC-AF0D-F80338D39583}"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65945F-2D28-414D-A890-FD5B3E4EA6A1}" type="slidenum">
              <a:rPr lang="en-US" smtClean="0"/>
              <a:t>‹#›</a:t>
            </a:fld>
            <a:endParaRPr lang="en-US"/>
          </a:p>
        </p:txBody>
      </p:sp>
    </p:spTree>
    <p:extLst>
      <p:ext uri="{BB962C8B-B14F-4D97-AF65-F5344CB8AC3E}">
        <p14:creationId xmlns:p14="http://schemas.microsoft.com/office/powerpoint/2010/main" val="1446277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39303A-0C58-4CFC-AF0D-F80338D39583}"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65945F-2D28-414D-A890-FD5B3E4EA6A1}" type="slidenum">
              <a:rPr lang="en-US" smtClean="0"/>
              <a:t>‹#›</a:t>
            </a:fld>
            <a:endParaRPr lang="en-US"/>
          </a:p>
        </p:txBody>
      </p:sp>
    </p:spTree>
    <p:extLst>
      <p:ext uri="{BB962C8B-B14F-4D97-AF65-F5344CB8AC3E}">
        <p14:creationId xmlns:p14="http://schemas.microsoft.com/office/powerpoint/2010/main" val="94291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39303A-0C58-4CFC-AF0D-F80338D39583}" type="datetimeFigureOut">
              <a:rPr lang="en-US" smtClean="0"/>
              <a:t>10/20/2022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65945F-2D28-414D-A890-FD5B3E4EA6A1}" type="slidenum">
              <a:rPr lang="en-US" smtClean="0"/>
              <a:t>‹#›</a:t>
            </a:fld>
            <a:endParaRPr lang="en-US"/>
          </a:p>
        </p:txBody>
      </p:sp>
    </p:spTree>
    <p:extLst>
      <p:ext uri="{BB962C8B-B14F-4D97-AF65-F5344CB8AC3E}">
        <p14:creationId xmlns:p14="http://schemas.microsoft.com/office/powerpoint/2010/main" val="30797569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theme" Target="../theme/theme5.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8200" y="63119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23F25B-0DC5-4A83-BA12-0C6597E7F919}" type="slidenum">
              <a:rPr lang="en-US" smtClean="0"/>
              <a:pPr/>
              <a:t>‹#›</a:t>
            </a:fld>
            <a:endParaRPr lang="en-US"/>
          </a:p>
        </p:txBody>
      </p:sp>
    </p:spTree>
    <p:extLst>
      <p:ext uri="{BB962C8B-B14F-4D97-AF65-F5344CB8AC3E}">
        <p14:creationId xmlns:p14="http://schemas.microsoft.com/office/powerpoint/2010/main" val="2096839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7" r:id="rId4"/>
  </p:sldLayoutIdLst>
  <p:txStyles>
    <p:titleStyle>
      <a:lvl1pPr algn="l" defTabSz="914400" rtl="0" eaLnBrk="1" latinLnBrk="0" hangingPunct="1">
        <a:lnSpc>
          <a:spcPct val="90000"/>
        </a:lnSpc>
        <a:spcBef>
          <a:spcPct val="0"/>
        </a:spcBef>
        <a:buNone/>
        <a:defRPr sz="4800" kern="1200">
          <a:solidFill>
            <a:srgbClr val="005CB9"/>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02B5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02B5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02B5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2B5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2B5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639303A-0C58-4CFC-AF0D-F80338D39583}" type="datetimeFigureOut">
              <a:rPr lang="en-US" smtClean="0"/>
              <a:t>10/20/2022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F65945F-2D28-414D-A890-FD5B3E4EA6A1}" type="slidenum">
              <a:rPr lang="en-US" smtClean="0"/>
              <a:t>‹#›</a:t>
            </a:fld>
            <a:endParaRPr lang="en-US"/>
          </a:p>
        </p:txBody>
      </p:sp>
    </p:spTree>
    <p:extLst>
      <p:ext uri="{BB962C8B-B14F-4D97-AF65-F5344CB8AC3E}">
        <p14:creationId xmlns:p14="http://schemas.microsoft.com/office/powerpoint/2010/main" val="31704447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F034B0-5247-4369-BC07-6F601E78FF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561E5B-E5E6-4B1D-B14B-0762F57043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3BCF40-6DDA-4E85-A266-A751427CC7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302322-9750-483E-BAB4-7AA6C8F6950B}" type="datetimeFigureOut">
              <a:rPr lang="en-US" smtClean="0"/>
              <a:t>10/20/2022</a:t>
            </a:fld>
            <a:endParaRPr lang="en-US"/>
          </a:p>
        </p:txBody>
      </p:sp>
      <p:sp>
        <p:nvSpPr>
          <p:cNvPr id="5" name="Footer Placeholder 4">
            <a:extLst>
              <a:ext uri="{FF2B5EF4-FFF2-40B4-BE49-F238E27FC236}">
                <a16:creationId xmlns:a16="http://schemas.microsoft.com/office/drawing/2014/main" id="{B27BA74F-665C-44B5-A288-7DFEE61B3D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10A847-CD26-4317-BBDC-8E5271B732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07482-C04E-42FA-A599-91764D6ABD1E}" type="slidenum">
              <a:rPr lang="en-US" smtClean="0"/>
              <a:t>‹#›</a:t>
            </a:fld>
            <a:endParaRPr lang="en-US"/>
          </a:p>
        </p:txBody>
      </p:sp>
    </p:spTree>
    <p:extLst>
      <p:ext uri="{BB962C8B-B14F-4D97-AF65-F5344CB8AC3E}">
        <p14:creationId xmlns:p14="http://schemas.microsoft.com/office/powerpoint/2010/main" val="391719723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8200" y="63119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23F25B-0DC5-4A83-BA12-0C6597E7F919}" type="slidenum">
              <a:rPr lang="en-US" smtClean="0"/>
              <a:pPr/>
              <a:t>‹#›</a:t>
            </a:fld>
            <a:endParaRPr lang="en-US"/>
          </a:p>
        </p:txBody>
      </p:sp>
    </p:spTree>
    <p:extLst>
      <p:ext uri="{BB962C8B-B14F-4D97-AF65-F5344CB8AC3E}">
        <p14:creationId xmlns:p14="http://schemas.microsoft.com/office/powerpoint/2010/main" val="204634948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p:txStyles>
    <p:titleStyle>
      <a:lvl1pPr algn="l" defTabSz="914400" rtl="0" eaLnBrk="1" latinLnBrk="0" hangingPunct="1">
        <a:lnSpc>
          <a:spcPct val="90000"/>
        </a:lnSpc>
        <a:spcBef>
          <a:spcPct val="0"/>
        </a:spcBef>
        <a:buNone/>
        <a:defRPr sz="4800" kern="1200">
          <a:solidFill>
            <a:srgbClr val="005CB9"/>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02B5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02B5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02B5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2B5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2B5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8200" y="63119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23F25B-0DC5-4A83-BA12-0C6597E7F919}" type="slidenum">
              <a:rPr lang="en-US" smtClean="0"/>
              <a:pPr/>
              <a:t>‹#›</a:t>
            </a:fld>
            <a:endParaRPr lang="en-US"/>
          </a:p>
        </p:txBody>
      </p:sp>
    </p:spTree>
    <p:extLst>
      <p:ext uri="{BB962C8B-B14F-4D97-AF65-F5344CB8AC3E}">
        <p14:creationId xmlns:p14="http://schemas.microsoft.com/office/powerpoint/2010/main" val="100015255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xStyles>
    <p:titleStyle>
      <a:lvl1pPr algn="l" defTabSz="914400" rtl="0" eaLnBrk="1" latinLnBrk="0" hangingPunct="1">
        <a:lnSpc>
          <a:spcPct val="90000"/>
        </a:lnSpc>
        <a:spcBef>
          <a:spcPct val="0"/>
        </a:spcBef>
        <a:buNone/>
        <a:defRPr sz="4800" kern="1200">
          <a:solidFill>
            <a:srgbClr val="005CB9"/>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02B5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02B5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02B5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2B5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2B5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22.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22.xml"/><Relationship Id="rId5" Type="http://schemas.openxmlformats.org/officeDocument/2006/relationships/image" Target="../media/image34.jp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35.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hyperlink" Target="mailto:Kimberly.hawkenson@tamucc.edu" TargetMode="External"/><Relationship Id="rId2" Type="http://schemas.openxmlformats.org/officeDocument/2006/relationships/image" Target="../media/image36.jp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0.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0.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mailto:Mary.Mixon@tamucc.edu" TargetMode="External"/><Relationship Id="rId3" Type="http://schemas.openxmlformats.org/officeDocument/2006/relationships/image" Target="../media/image18.jp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image" Target="../media/image17.jpg"/><Relationship Id="rId1" Type="http://schemas.openxmlformats.org/officeDocument/2006/relationships/slideLayout" Target="../slideLayouts/slideLayout3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g"/><Relationship Id="rId10" Type="http://schemas.openxmlformats.org/officeDocument/2006/relationships/image" Target="../media/image25.png"/><Relationship Id="rId4" Type="http://schemas.openxmlformats.org/officeDocument/2006/relationships/image" Target="../media/image19.jp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0.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189" y="1946245"/>
            <a:ext cx="11878811" cy="677411"/>
          </a:xfrm>
        </p:spPr>
        <p:txBody>
          <a:bodyPr>
            <a:noAutofit/>
          </a:bodyPr>
          <a:lstStyle/>
          <a:p>
            <a:r>
              <a:rPr lang="en-US" sz="4000" dirty="0"/>
              <a:t>Kimberly Hawkenson, C.R.A.</a:t>
            </a:r>
          </a:p>
        </p:txBody>
      </p:sp>
      <p:sp>
        <p:nvSpPr>
          <p:cNvPr id="6" name="Subtitle 5">
            <a:extLst>
              <a:ext uri="{FF2B5EF4-FFF2-40B4-BE49-F238E27FC236}">
                <a16:creationId xmlns:a16="http://schemas.microsoft.com/office/drawing/2014/main" id="{8ABAC42D-FB50-4A9A-8A4D-7A82E0AB6B5F}"/>
              </a:ext>
            </a:extLst>
          </p:cNvPr>
          <p:cNvSpPr>
            <a:spLocks noGrp="1"/>
          </p:cNvSpPr>
          <p:nvPr>
            <p:ph type="subTitle" idx="1"/>
          </p:nvPr>
        </p:nvSpPr>
        <p:spPr>
          <a:xfrm>
            <a:off x="313189" y="2632042"/>
            <a:ext cx="10757647" cy="1161026"/>
          </a:xfrm>
        </p:spPr>
        <p:txBody>
          <a:bodyPr>
            <a:normAutofit/>
          </a:bodyPr>
          <a:lstStyle/>
          <a:p>
            <a:r>
              <a:rPr lang="en-US" dirty="0"/>
              <a:t>Office of Sponsored Research Administration</a:t>
            </a:r>
          </a:p>
          <a:p>
            <a:r>
              <a:rPr lang="en-US" dirty="0"/>
              <a:t>October 20, 2022</a:t>
            </a:r>
          </a:p>
        </p:txBody>
      </p:sp>
      <p:sp>
        <p:nvSpPr>
          <p:cNvPr id="7" name="Title 1">
            <a:extLst>
              <a:ext uri="{FF2B5EF4-FFF2-40B4-BE49-F238E27FC236}">
                <a16:creationId xmlns:a16="http://schemas.microsoft.com/office/drawing/2014/main" id="{88E3362F-D087-4EA9-906E-C0F826A5FC0E}"/>
              </a:ext>
            </a:extLst>
          </p:cNvPr>
          <p:cNvSpPr txBox="1">
            <a:spLocks/>
          </p:cNvSpPr>
          <p:nvPr/>
        </p:nvSpPr>
        <p:spPr>
          <a:xfrm>
            <a:off x="313188" y="3556934"/>
            <a:ext cx="11878811" cy="67741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rgbClr val="002B54"/>
                </a:solidFill>
                <a:latin typeface="+mn-lt"/>
                <a:ea typeface="+mj-ea"/>
                <a:cs typeface="+mj-cs"/>
              </a:defRPr>
            </a:lvl1pPr>
          </a:lstStyle>
          <a:p>
            <a:endParaRPr lang="en-US" sz="4000" dirty="0"/>
          </a:p>
        </p:txBody>
      </p:sp>
    </p:spTree>
    <p:extLst>
      <p:ext uri="{BB962C8B-B14F-4D97-AF65-F5344CB8AC3E}">
        <p14:creationId xmlns:p14="http://schemas.microsoft.com/office/powerpoint/2010/main" val="2795213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5" descr="7-00029_BAK_v03TOP">
            <a:extLst>
              <a:ext uri="{FF2B5EF4-FFF2-40B4-BE49-F238E27FC236}">
                <a16:creationId xmlns:a16="http://schemas.microsoft.com/office/drawing/2014/main" id="{392B9391-E0F0-4B85-80CF-B4E6979A4AFC}"/>
              </a:ext>
            </a:extLst>
          </p:cNvPr>
          <p:cNvPicPr>
            <a:picLocks noChangeAspect="1" noChangeArrowheads="1"/>
          </p:cNvPicPr>
          <p:nvPr/>
        </p:nvPicPr>
        <p:blipFill>
          <a:blip r:embed="rId2"/>
          <a:srcRect/>
          <a:stretch>
            <a:fillRect/>
          </a:stretch>
        </p:blipFill>
        <p:spPr bwMode="auto">
          <a:xfrm>
            <a:off x="-21167" y="0"/>
            <a:ext cx="12213167" cy="849313"/>
          </a:xfrm>
          <a:prstGeom prst="rect">
            <a:avLst/>
          </a:prstGeom>
          <a:noFill/>
        </p:spPr>
      </p:pic>
      <p:pic>
        <p:nvPicPr>
          <p:cNvPr id="13" name="Picture 12" descr="Logo&#10;&#10;Description automatically generated with low confidence">
            <a:extLst>
              <a:ext uri="{FF2B5EF4-FFF2-40B4-BE49-F238E27FC236}">
                <a16:creationId xmlns:a16="http://schemas.microsoft.com/office/drawing/2014/main" id="{EEA5F233-300E-49E7-94F5-DB2F0D140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18" y="-197790"/>
            <a:ext cx="2816313" cy="1244892"/>
          </a:xfrm>
          <a:prstGeom prst="rect">
            <a:avLst/>
          </a:prstGeom>
        </p:spPr>
      </p:pic>
      <p:pic>
        <p:nvPicPr>
          <p:cNvPr id="3" name="Picture 2" descr="A picture containing sky, outdoor, sunset, nature&#10;&#10;Description automatically generated">
            <a:extLst>
              <a:ext uri="{FF2B5EF4-FFF2-40B4-BE49-F238E27FC236}">
                <a16:creationId xmlns:a16="http://schemas.microsoft.com/office/drawing/2014/main" id="{5CF1C590-58FF-4918-86B5-A2ACADE62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67" y="5617881"/>
            <a:ext cx="12213167" cy="1251006"/>
          </a:xfrm>
          <a:prstGeom prst="rect">
            <a:avLst/>
          </a:prstGeom>
        </p:spPr>
      </p:pic>
      <p:sp>
        <p:nvSpPr>
          <p:cNvPr id="8" name="TextBox 7">
            <a:extLst>
              <a:ext uri="{FF2B5EF4-FFF2-40B4-BE49-F238E27FC236}">
                <a16:creationId xmlns:a16="http://schemas.microsoft.com/office/drawing/2014/main" id="{24D33B3C-74FC-4ADD-ACCA-611AEB8EB5B1}"/>
              </a:ext>
            </a:extLst>
          </p:cNvPr>
          <p:cNvSpPr txBox="1"/>
          <p:nvPr/>
        </p:nvSpPr>
        <p:spPr>
          <a:xfrm>
            <a:off x="956732" y="1567287"/>
            <a:ext cx="11082867" cy="2062103"/>
          </a:xfrm>
          <a:prstGeom prst="rect">
            <a:avLst/>
          </a:prstGeom>
          <a:noFill/>
        </p:spPr>
        <p:txBody>
          <a:bodyPr wrap="square">
            <a:spAutoFit/>
          </a:bodyPr>
          <a:lstStyle/>
          <a:p>
            <a:r>
              <a:rPr lang="en-US" sz="1600" b="1" dirty="0"/>
              <a:t>Post-Award Specialists</a:t>
            </a:r>
          </a:p>
          <a:p>
            <a:pPr marL="171450" indent="-171450">
              <a:buFont typeface="Arial" panose="020B0604020202020204" pitchFamily="34" charset="0"/>
              <a:buChar char="•"/>
            </a:pPr>
            <a:r>
              <a:rPr lang="en-US" sz="1200" dirty="0"/>
              <a:t>Responsible for Data Entry for new awards and amendments in Maestro.</a:t>
            </a:r>
          </a:p>
          <a:p>
            <a:pPr marL="171450" indent="-171450">
              <a:buFont typeface="Arial" panose="020B0604020202020204" pitchFamily="34" charset="0"/>
              <a:buChar char="•"/>
            </a:pPr>
            <a:r>
              <a:rPr lang="en-US" sz="1200" dirty="0"/>
              <a:t>Reconciles cost-reimbursable invoices to back-up documentation to ensure expenses are reported in compliance with the project budget, with regulations stipulated by the granting agency and in accordance with TAMUS and TAMU-CC's fiscal policies and procedures.</a:t>
            </a:r>
          </a:p>
          <a:p>
            <a:pPr marL="171450" indent="-171450">
              <a:buFont typeface="Arial" panose="020B0604020202020204" pitchFamily="34" charset="0"/>
              <a:buChar char="•"/>
            </a:pPr>
            <a:r>
              <a:rPr lang="en-US" sz="1200" dirty="0"/>
              <a:t>Prepares sponsor required invoice forms as needed.</a:t>
            </a:r>
          </a:p>
          <a:p>
            <a:pPr marL="171450" indent="-171450">
              <a:buFont typeface="Arial" panose="020B0604020202020204" pitchFamily="34" charset="0"/>
              <a:buChar char="•"/>
            </a:pPr>
            <a:r>
              <a:rPr lang="en-US" sz="1200" dirty="0"/>
              <a:t>Reviews and approves financial transactions on sponsored projects to determine if the expenses are allowable, allocable and reasonable. This includes purchase requisitions, travel requests, travel expense reports and PCard purchases. Reviews and approves vendor invoices as needed.</a:t>
            </a:r>
          </a:p>
          <a:p>
            <a:endParaRPr lang="en-US" sz="1800" dirty="0"/>
          </a:p>
          <a:p>
            <a:endParaRPr lang="en-US" dirty="0"/>
          </a:p>
        </p:txBody>
      </p:sp>
      <p:sp>
        <p:nvSpPr>
          <p:cNvPr id="10" name="TextBox 9">
            <a:extLst>
              <a:ext uri="{FF2B5EF4-FFF2-40B4-BE49-F238E27FC236}">
                <a16:creationId xmlns:a16="http://schemas.microsoft.com/office/drawing/2014/main" id="{CE926FEA-39C3-4F39-9BB6-B7951BE4CD98}"/>
              </a:ext>
            </a:extLst>
          </p:cNvPr>
          <p:cNvSpPr txBox="1"/>
          <p:nvPr/>
        </p:nvSpPr>
        <p:spPr>
          <a:xfrm>
            <a:off x="956732" y="3429000"/>
            <a:ext cx="11082867" cy="2277547"/>
          </a:xfrm>
          <a:prstGeom prst="rect">
            <a:avLst/>
          </a:prstGeom>
          <a:noFill/>
        </p:spPr>
        <p:txBody>
          <a:bodyPr wrap="square">
            <a:spAutoFit/>
          </a:bodyPr>
          <a:lstStyle/>
          <a:p>
            <a:r>
              <a:rPr lang="en-US" sz="1600" b="1" dirty="0"/>
              <a:t>Sub-Award Specialist</a:t>
            </a:r>
          </a:p>
          <a:p>
            <a:pPr marL="285750" indent="-285750">
              <a:buFont typeface="Arial" panose="020B0604020202020204" pitchFamily="34" charset="0"/>
              <a:buChar char="•"/>
            </a:pPr>
            <a:r>
              <a:rPr lang="en-US" sz="1200" dirty="0"/>
              <a:t>Performs Risk Assessments for new subawards and reviews risk assessments annually.</a:t>
            </a:r>
          </a:p>
          <a:p>
            <a:pPr marL="285750" indent="-285750">
              <a:buFont typeface="Arial" panose="020B0604020202020204" pitchFamily="34" charset="0"/>
              <a:buChar char="•"/>
            </a:pPr>
            <a:r>
              <a:rPr lang="en-US" sz="1200" dirty="0"/>
              <a:t>Drafts and negotiates new subawards and subaward amendments.</a:t>
            </a:r>
          </a:p>
          <a:p>
            <a:pPr marL="285750" indent="-285750">
              <a:buFont typeface="Arial" panose="020B0604020202020204" pitchFamily="34" charset="0"/>
              <a:buChar char="•"/>
            </a:pPr>
            <a:r>
              <a:rPr lang="en-US" sz="1200" dirty="0"/>
              <a:t>Maintains documentation to/from subawardees with reliance agreements to verify continuing review of expiring compliance protocols has been completed (if applicable) (R&amp;I input needed).</a:t>
            </a:r>
          </a:p>
          <a:p>
            <a:pPr marL="285750" indent="-285750" algn="l" fontAlgn="base">
              <a:buFont typeface="Arial" panose="020B0604020202020204" pitchFamily="34" charset="0"/>
              <a:buChar char="•"/>
            </a:pPr>
            <a:r>
              <a:rPr lang="en-US" sz="1200" b="0" i="0" dirty="0">
                <a:solidFill>
                  <a:srgbClr val="4A4A4A"/>
                </a:solidFill>
                <a:effectLst/>
              </a:rPr>
              <a:t>Reviews subaward invoices for allowability. Obtain approval from PIs or their delegate for payment and submits subaward invoices to Accounts Payable for timely payment.</a:t>
            </a:r>
          </a:p>
          <a:p>
            <a:pPr marL="285750" indent="-285750" algn="l" fontAlgn="base">
              <a:buFont typeface="Arial" panose="020B0604020202020204" pitchFamily="34" charset="0"/>
              <a:buChar char="•"/>
            </a:pPr>
            <a:r>
              <a:rPr lang="en-US" sz="1200" b="0" i="0" dirty="0">
                <a:solidFill>
                  <a:srgbClr val="4A4A4A"/>
                </a:solidFill>
                <a:effectLst/>
              </a:rPr>
              <a:t>Prepares monthly FFATA report for Federal reporting and upload to the FFATA subaward reporting system (FSRS) after review by the Director of OSRA.</a:t>
            </a:r>
          </a:p>
          <a:p>
            <a:pPr marL="285750" indent="-285750" algn="l" fontAlgn="base">
              <a:buFont typeface="Arial" panose="020B0604020202020204" pitchFamily="34" charset="0"/>
              <a:buChar char="•"/>
            </a:pPr>
            <a:r>
              <a:rPr lang="en-US" sz="1200" b="0" i="0" dirty="0">
                <a:solidFill>
                  <a:srgbClr val="4A4A4A"/>
                </a:solidFill>
                <a:effectLst/>
              </a:rPr>
              <a:t>Enter new subawards and updates project information in MAESTRO sponsored research administration modules.</a:t>
            </a:r>
          </a:p>
          <a:p>
            <a:pPr marL="285750" indent="-285750" algn="l" fontAlgn="base">
              <a:buFont typeface="Arial" panose="020B0604020202020204" pitchFamily="34" charset="0"/>
              <a:buChar char="•"/>
            </a:pPr>
            <a:r>
              <a:rPr lang="en-US" sz="1200" b="0" i="0" dirty="0">
                <a:solidFill>
                  <a:srgbClr val="4A4A4A"/>
                </a:solidFill>
                <a:effectLst/>
              </a:rPr>
              <a:t>Track due dates of subaward deliverables required in assigned agreement to ensure compliance with prime sponsor’s regulations i.e., Budget, IRB, IACUCC, IBC, and Export Control.</a:t>
            </a:r>
          </a:p>
          <a:p>
            <a:endParaRPr lang="en-US" dirty="0"/>
          </a:p>
        </p:txBody>
      </p:sp>
      <p:sp>
        <p:nvSpPr>
          <p:cNvPr id="11" name="Subtitle 9">
            <a:extLst>
              <a:ext uri="{FF2B5EF4-FFF2-40B4-BE49-F238E27FC236}">
                <a16:creationId xmlns:a16="http://schemas.microsoft.com/office/drawing/2014/main" id="{29688018-E230-4833-A2E3-0B64A9041AB2}"/>
              </a:ext>
            </a:extLst>
          </p:cNvPr>
          <p:cNvSpPr txBox="1">
            <a:spLocks/>
          </p:cNvSpPr>
          <p:nvPr/>
        </p:nvSpPr>
        <p:spPr>
          <a:xfrm>
            <a:off x="781803" y="845403"/>
            <a:ext cx="10992414" cy="6011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rgbClr val="002060"/>
                </a:solidFill>
              </a:rPr>
              <a:t>What is the Role of OSRA’s Specialists?</a:t>
            </a:r>
          </a:p>
        </p:txBody>
      </p:sp>
    </p:spTree>
    <p:extLst>
      <p:ext uri="{BB962C8B-B14F-4D97-AF65-F5344CB8AC3E}">
        <p14:creationId xmlns:p14="http://schemas.microsoft.com/office/powerpoint/2010/main" val="1060200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5" descr="7-00029_BAK_v03TOP">
            <a:extLst>
              <a:ext uri="{FF2B5EF4-FFF2-40B4-BE49-F238E27FC236}">
                <a16:creationId xmlns:a16="http://schemas.microsoft.com/office/drawing/2014/main" id="{392B9391-E0F0-4B85-80CF-B4E6979A4AFC}"/>
              </a:ext>
            </a:extLst>
          </p:cNvPr>
          <p:cNvPicPr>
            <a:picLocks noChangeAspect="1" noChangeArrowheads="1"/>
          </p:cNvPicPr>
          <p:nvPr/>
        </p:nvPicPr>
        <p:blipFill>
          <a:blip r:embed="rId2"/>
          <a:srcRect/>
          <a:stretch>
            <a:fillRect/>
          </a:stretch>
        </p:blipFill>
        <p:spPr bwMode="auto">
          <a:xfrm>
            <a:off x="-21167" y="0"/>
            <a:ext cx="12213167" cy="849313"/>
          </a:xfrm>
          <a:prstGeom prst="rect">
            <a:avLst/>
          </a:prstGeom>
          <a:noFill/>
        </p:spPr>
      </p:pic>
      <p:pic>
        <p:nvPicPr>
          <p:cNvPr id="13" name="Picture 12" descr="Logo&#10;&#10;Description automatically generated with low confidence">
            <a:extLst>
              <a:ext uri="{FF2B5EF4-FFF2-40B4-BE49-F238E27FC236}">
                <a16:creationId xmlns:a16="http://schemas.microsoft.com/office/drawing/2014/main" id="{EEA5F233-300E-49E7-94F5-DB2F0D140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18" y="-197790"/>
            <a:ext cx="2816313" cy="124489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A38C4A3D-3C55-4431-A23F-04E7A3733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8841" y="849313"/>
            <a:ext cx="8823159" cy="6008687"/>
          </a:xfrm>
          <a:prstGeom prst="rect">
            <a:avLst/>
          </a:prstGeom>
        </p:spPr>
      </p:pic>
      <p:pic>
        <p:nvPicPr>
          <p:cNvPr id="17" name="Picture 16" descr="A picture containing text, sign, outdoor, tree&#10;&#10;Description automatically generated">
            <a:extLst>
              <a:ext uri="{FF2B5EF4-FFF2-40B4-BE49-F238E27FC236}">
                <a16:creationId xmlns:a16="http://schemas.microsoft.com/office/drawing/2014/main" id="{CA11BFA2-AE4B-4371-9F85-40BD5F88E3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68" y="849313"/>
            <a:ext cx="3390009" cy="6018996"/>
          </a:xfrm>
          <a:prstGeom prst="rect">
            <a:avLst/>
          </a:prstGeom>
        </p:spPr>
      </p:pic>
      <p:sp>
        <p:nvSpPr>
          <p:cNvPr id="18" name="Rectangle 17">
            <a:extLst>
              <a:ext uri="{FF2B5EF4-FFF2-40B4-BE49-F238E27FC236}">
                <a16:creationId xmlns:a16="http://schemas.microsoft.com/office/drawing/2014/main" id="{5976ED76-CCD2-4B64-BA26-F8536C45EC94}"/>
              </a:ext>
            </a:extLst>
          </p:cNvPr>
          <p:cNvSpPr/>
          <p:nvPr/>
        </p:nvSpPr>
        <p:spPr>
          <a:xfrm rot="20800881">
            <a:off x="3720355" y="2200469"/>
            <a:ext cx="2757510" cy="923330"/>
          </a:xfrm>
          <a:prstGeom prst="rect">
            <a:avLst/>
          </a:prstGeom>
          <a:noFill/>
        </p:spPr>
        <p:txBody>
          <a:bodyPr wrap="none" lIns="91440" tIns="45720" rIns="91440" bIns="45720">
            <a:prstTxWarp prst="textArchUp">
              <a:avLst/>
            </a:prstTxWarp>
            <a:spAutoFit/>
          </a:bodyPr>
          <a:lstStyle/>
          <a:p>
            <a:pPr algn="ctr"/>
            <a:r>
              <a:rPr lang="en-US" sz="5400" b="0" cap="none" spc="0" dirty="0">
                <a:ln w="0"/>
                <a:solidFill>
                  <a:schemeClr val="bg1"/>
                </a:solidFill>
                <a:effectLst/>
              </a:rPr>
              <a:t>Collaborate</a:t>
            </a:r>
          </a:p>
        </p:txBody>
      </p:sp>
      <p:sp>
        <p:nvSpPr>
          <p:cNvPr id="19" name="Rectangle 18">
            <a:extLst>
              <a:ext uri="{FF2B5EF4-FFF2-40B4-BE49-F238E27FC236}">
                <a16:creationId xmlns:a16="http://schemas.microsoft.com/office/drawing/2014/main" id="{145B0641-76F8-4E05-8071-C8CC983A13E9}"/>
              </a:ext>
            </a:extLst>
          </p:cNvPr>
          <p:cNvSpPr/>
          <p:nvPr/>
        </p:nvSpPr>
        <p:spPr>
          <a:xfrm rot="644107">
            <a:off x="3625251" y="5473848"/>
            <a:ext cx="2536770" cy="923330"/>
          </a:xfrm>
          <a:prstGeom prst="rect">
            <a:avLst/>
          </a:prstGeom>
          <a:noFill/>
        </p:spPr>
        <p:txBody>
          <a:bodyPr wrap="none" lIns="91440" tIns="45720" rIns="91440" bIns="45720">
            <a:prstTxWarp prst="textArchDown">
              <a:avLst/>
            </a:prstTxWarp>
            <a:spAutoFit/>
          </a:bodyPr>
          <a:lstStyle/>
          <a:p>
            <a:pPr algn="ctr"/>
            <a:r>
              <a:rPr lang="en-US" sz="5400" b="0" cap="none" spc="0" dirty="0">
                <a:ln w="0"/>
                <a:solidFill>
                  <a:schemeClr val="bg1"/>
                </a:solidFill>
                <a:effectLst/>
              </a:rPr>
              <a:t>I NTERPRE T</a:t>
            </a:r>
          </a:p>
        </p:txBody>
      </p:sp>
      <p:sp>
        <p:nvSpPr>
          <p:cNvPr id="20" name="Rectangle 19">
            <a:extLst>
              <a:ext uri="{FF2B5EF4-FFF2-40B4-BE49-F238E27FC236}">
                <a16:creationId xmlns:a16="http://schemas.microsoft.com/office/drawing/2014/main" id="{8F871F16-D766-4CB7-8253-DEEA30F9EA61}"/>
              </a:ext>
            </a:extLst>
          </p:cNvPr>
          <p:cNvSpPr/>
          <p:nvPr/>
        </p:nvSpPr>
        <p:spPr>
          <a:xfrm rot="825113">
            <a:off x="9273431" y="1993501"/>
            <a:ext cx="2757510" cy="923330"/>
          </a:xfrm>
          <a:prstGeom prst="rect">
            <a:avLst/>
          </a:prstGeom>
          <a:noFill/>
        </p:spPr>
        <p:txBody>
          <a:bodyPr wrap="none" lIns="91440" tIns="45720" rIns="91440" bIns="45720">
            <a:prstTxWarp prst="textArchUp">
              <a:avLst/>
            </a:prstTxWarp>
            <a:spAutoFit/>
          </a:bodyPr>
          <a:lstStyle/>
          <a:p>
            <a:pPr algn="ctr"/>
            <a:r>
              <a:rPr lang="en-US" sz="4400" b="0" cap="none" spc="0" dirty="0">
                <a:ln w="0"/>
                <a:solidFill>
                  <a:schemeClr val="bg1"/>
                </a:solidFill>
                <a:effectLst/>
              </a:rPr>
              <a:t>Compromise</a:t>
            </a:r>
          </a:p>
        </p:txBody>
      </p:sp>
      <p:sp>
        <p:nvSpPr>
          <p:cNvPr id="21" name="Rectangle 20">
            <a:extLst>
              <a:ext uri="{FF2B5EF4-FFF2-40B4-BE49-F238E27FC236}">
                <a16:creationId xmlns:a16="http://schemas.microsoft.com/office/drawing/2014/main" id="{30F4EC0B-4309-4872-A0E3-305072957CF2}"/>
              </a:ext>
            </a:extLst>
          </p:cNvPr>
          <p:cNvSpPr/>
          <p:nvPr/>
        </p:nvSpPr>
        <p:spPr>
          <a:xfrm rot="20111977">
            <a:off x="9586474" y="5207996"/>
            <a:ext cx="2536770" cy="923330"/>
          </a:xfrm>
          <a:prstGeom prst="rect">
            <a:avLst/>
          </a:prstGeom>
          <a:noFill/>
        </p:spPr>
        <p:txBody>
          <a:bodyPr wrap="none" lIns="91440" tIns="45720" rIns="91440" bIns="45720">
            <a:prstTxWarp prst="textArchDown">
              <a:avLst/>
            </a:prstTxWarp>
            <a:spAutoFit/>
          </a:bodyPr>
          <a:lstStyle/>
          <a:p>
            <a:pPr algn="ctr"/>
            <a:r>
              <a:rPr lang="en-US" sz="5400" dirty="0">
                <a:ln w="0"/>
                <a:solidFill>
                  <a:schemeClr val="bg1"/>
                </a:solidFill>
              </a:rPr>
              <a:t>SUCCESS</a:t>
            </a:r>
            <a:endParaRPr lang="en-US" sz="5400" b="0" cap="none" spc="0" dirty="0">
              <a:ln w="0"/>
              <a:solidFill>
                <a:schemeClr val="bg1"/>
              </a:solidFill>
              <a:effectLst/>
            </a:endParaRPr>
          </a:p>
        </p:txBody>
      </p:sp>
    </p:spTree>
    <p:extLst>
      <p:ext uri="{BB962C8B-B14F-4D97-AF65-F5344CB8AC3E}">
        <p14:creationId xmlns:p14="http://schemas.microsoft.com/office/powerpoint/2010/main" val="1270456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B230F4-45E5-4BCF-9E33-EEBC8938BD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5120" y="274320"/>
            <a:ext cx="4142232" cy="6242304"/>
          </a:xfrm>
          <a:prstGeom prst="rect">
            <a:avLst/>
          </a:prstGeom>
          <a:solidFill>
            <a:schemeClr val="tx2">
              <a:lumMod val="75000"/>
            </a:schemeClr>
          </a:solidFill>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4" name="Title 1">
            <a:extLst>
              <a:ext uri="{FF2B5EF4-FFF2-40B4-BE49-F238E27FC236}">
                <a16:creationId xmlns:a16="http://schemas.microsoft.com/office/drawing/2014/main" id="{FE8AAA70-76D8-423C-9577-504E2C6D550F}"/>
              </a:ext>
            </a:extLst>
          </p:cNvPr>
          <p:cNvSpPr txBox="1">
            <a:spLocks/>
          </p:cNvSpPr>
          <p:nvPr/>
        </p:nvSpPr>
        <p:spPr>
          <a:xfrm>
            <a:off x="-5816" y="100908"/>
            <a:ext cx="6434667" cy="71400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800" b="0" kern="1200">
                <a:solidFill>
                  <a:srgbClr val="005CB9"/>
                </a:solidFill>
                <a:latin typeface="+mn-lt"/>
                <a:ea typeface="+mj-ea"/>
                <a:cs typeface="+mj-cs"/>
              </a:defRPr>
            </a:lvl1pPr>
          </a:lstStyle>
          <a:p>
            <a:pPr algn="ctr"/>
            <a:r>
              <a:rPr lang="en-US" sz="5000" dirty="0">
                <a:solidFill>
                  <a:schemeClr val="bg1"/>
                </a:solidFill>
                <a:latin typeface="Eras Demi ITC" panose="020B0805030504020804" pitchFamily="34" charset="0"/>
              </a:rPr>
              <a:t>Policies </a:t>
            </a:r>
          </a:p>
        </p:txBody>
      </p:sp>
      <p:sp>
        <p:nvSpPr>
          <p:cNvPr id="2" name="TextBox 1">
            <a:extLst>
              <a:ext uri="{FF2B5EF4-FFF2-40B4-BE49-F238E27FC236}">
                <a16:creationId xmlns:a16="http://schemas.microsoft.com/office/drawing/2014/main" id="{46D9745A-6F6A-4788-8318-D11EA428989D}"/>
              </a:ext>
            </a:extLst>
          </p:cNvPr>
          <p:cNvSpPr txBox="1"/>
          <p:nvPr/>
        </p:nvSpPr>
        <p:spPr>
          <a:xfrm>
            <a:off x="508000" y="914400"/>
            <a:ext cx="5588000" cy="4801314"/>
          </a:xfrm>
          <a:prstGeom prst="rect">
            <a:avLst/>
          </a:prstGeom>
          <a:noFill/>
        </p:spPr>
        <p:txBody>
          <a:bodyPr wrap="square" rtlCol="0">
            <a:spAutoFit/>
          </a:bodyPr>
          <a:lstStyle/>
          <a:p>
            <a:pPr algn="ctr"/>
            <a:r>
              <a:rPr lang="en-US" dirty="0">
                <a:solidFill>
                  <a:schemeClr val="bg1"/>
                </a:solidFill>
              </a:rPr>
              <a:t>Prior to COVID-19 and the loss of staff, the OSRA team was working to devise a Handbook of OSRA’s Policies and Procedures.</a:t>
            </a:r>
          </a:p>
          <a:p>
            <a:pPr algn="ctr"/>
            <a:endParaRPr lang="en-US" dirty="0">
              <a:solidFill>
                <a:schemeClr val="bg1"/>
              </a:solidFill>
            </a:endParaRPr>
          </a:p>
          <a:p>
            <a:pPr algn="ctr"/>
            <a:r>
              <a:rPr lang="en-US" dirty="0">
                <a:solidFill>
                  <a:schemeClr val="bg1"/>
                </a:solidFill>
              </a:rPr>
              <a:t>I used my time over the Winter Break that year to finish the Handbook.</a:t>
            </a:r>
          </a:p>
          <a:p>
            <a:pPr algn="ctr"/>
            <a:endParaRPr lang="en-US" dirty="0">
              <a:solidFill>
                <a:schemeClr val="bg1"/>
              </a:solidFill>
            </a:endParaRPr>
          </a:p>
          <a:p>
            <a:pPr algn="ctr"/>
            <a:r>
              <a:rPr lang="en-US" dirty="0">
                <a:solidFill>
                  <a:schemeClr val="bg1"/>
                </a:solidFill>
              </a:rPr>
              <a:t>It was reviewed and approved by CPIRA, but it was never approved by the previous AVP of R&amp;I to be published.</a:t>
            </a:r>
          </a:p>
          <a:p>
            <a:pPr algn="ctr"/>
            <a:endParaRPr lang="en-US" dirty="0">
              <a:solidFill>
                <a:schemeClr val="bg1"/>
              </a:solidFill>
            </a:endParaRPr>
          </a:p>
          <a:p>
            <a:pPr algn="ctr"/>
            <a:r>
              <a:rPr lang="en-US" dirty="0">
                <a:solidFill>
                  <a:schemeClr val="bg1"/>
                </a:solidFill>
              </a:rPr>
              <a:t>I plan on reviewing again this year and publishing the Handbook on our Postaward website.</a:t>
            </a:r>
          </a:p>
          <a:p>
            <a:pPr algn="ctr"/>
            <a:endParaRPr lang="en-US" dirty="0">
              <a:solidFill>
                <a:schemeClr val="bg1"/>
              </a:solidFill>
            </a:endParaRPr>
          </a:p>
          <a:p>
            <a:r>
              <a:rPr lang="en-US" u="sng" dirty="0">
                <a:solidFill>
                  <a:schemeClr val="bg1"/>
                </a:solidFill>
              </a:rPr>
              <a:t>New Policies Needed</a:t>
            </a:r>
          </a:p>
          <a:p>
            <a:pPr marL="285750" indent="-285750">
              <a:buFont typeface="Arial" panose="020B0604020202020204" pitchFamily="34" charset="0"/>
              <a:buChar char="•"/>
            </a:pPr>
            <a:r>
              <a:rPr lang="en-US" dirty="0">
                <a:solidFill>
                  <a:schemeClr val="bg1"/>
                </a:solidFill>
              </a:rPr>
              <a:t>Compliance with System FCOI Policy.</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383122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FE5402-5827-E743-8D22-BAB43CA9D309}"/>
              </a:ext>
            </a:extLst>
          </p:cNvPr>
          <p:cNvSpPr/>
          <p:nvPr/>
        </p:nvSpPr>
        <p:spPr>
          <a:xfrm>
            <a:off x="0" y="-37069"/>
            <a:ext cx="12192000" cy="494270"/>
          </a:xfrm>
          <a:prstGeom prst="rect">
            <a:avLst/>
          </a:prstGeom>
          <a:gradFill>
            <a:gsLst>
              <a:gs pos="21000">
                <a:srgbClr val="005493"/>
              </a:gs>
              <a:gs pos="73000">
                <a:srgbClr val="00B050"/>
              </a:gs>
              <a:gs pos="94000">
                <a:schemeClr val="accent1">
                  <a:lumMod val="45000"/>
                  <a:lumOff val="55000"/>
                </a:schemeClr>
              </a:gs>
              <a:gs pos="100000">
                <a:schemeClr val="accent1">
                  <a:lumMod val="30000"/>
                  <a:lumOff val="70000"/>
                </a:schemeClr>
              </a:gs>
            </a:gsLst>
            <a:lin ang="5400000" scaled="1"/>
          </a:gradFill>
          <a:ln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01BBA584-E6FF-7E45-AD66-0DAAB84B79BE}"/>
              </a:ext>
            </a:extLst>
          </p:cNvPr>
          <p:cNvGrpSpPr/>
          <p:nvPr/>
        </p:nvGrpSpPr>
        <p:grpSpPr>
          <a:xfrm>
            <a:off x="-1" y="0"/>
            <a:ext cx="3138985" cy="6830012"/>
            <a:chOff x="127030" y="13994"/>
            <a:chExt cx="2351314" cy="6830012"/>
          </a:xfrm>
          <a:effectLst>
            <a:outerShdw blurRad="50800" dist="38100" dir="2700000" algn="tl" rotWithShape="0">
              <a:prstClr val="black">
                <a:alpha val="40000"/>
              </a:prstClr>
            </a:outerShdw>
          </a:effectLst>
        </p:grpSpPr>
        <p:sp>
          <p:nvSpPr>
            <p:cNvPr id="11" name="TextBox 10">
              <a:extLst>
                <a:ext uri="{FF2B5EF4-FFF2-40B4-BE49-F238E27FC236}">
                  <a16:creationId xmlns:a16="http://schemas.microsoft.com/office/drawing/2014/main" id="{F163AB22-6EC5-DB4E-9DC8-A9D90B923F72}"/>
                </a:ext>
              </a:extLst>
            </p:cNvPr>
            <p:cNvSpPr txBox="1"/>
            <p:nvPr/>
          </p:nvSpPr>
          <p:spPr>
            <a:xfrm>
              <a:off x="127030" y="1721497"/>
              <a:ext cx="2351314" cy="1707503"/>
            </a:xfrm>
            <a:prstGeom prst="rect">
              <a:avLst/>
            </a:prstGeom>
            <a:blipFill dpi="0" rotWithShape="1">
              <a:blip r:embed="rId2"/>
              <a:srcRect/>
              <a:stretch>
                <a:fillRect/>
              </a:stretch>
            </a:blipFill>
            <a:ln w="38100">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53BE79E-2A0B-F94F-912E-A6E24A5A62FE}"/>
                </a:ext>
              </a:extLst>
            </p:cNvPr>
            <p:cNvSpPr txBox="1"/>
            <p:nvPr/>
          </p:nvSpPr>
          <p:spPr>
            <a:xfrm>
              <a:off x="127030" y="13994"/>
              <a:ext cx="2351314" cy="1707503"/>
            </a:xfrm>
            <a:prstGeom prst="rect">
              <a:avLst/>
            </a:prstGeom>
            <a:blipFill dpi="0" rotWithShape="1">
              <a:blip r:embed="rId3"/>
              <a:srcRect/>
              <a:stretch>
                <a:fillRect/>
              </a:stretch>
            </a:blipFill>
            <a:ln w="38100">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619D056-39AE-9D4D-9E8D-F0774DF792A3}"/>
                </a:ext>
              </a:extLst>
            </p:cNvPr>
            <p:cNvSpPr txBox="1"/>
            <p:nvPr/>
          </p:nvSpPr>
          <p:spPr>
            <a:xfrm>
              <a:off x="127030" y="5136503"/>
              <a:ext cx="2351314" cy="1707503"/>
            </a:xfrm>
            <a:prstGeom prst="rect">
              <a:avLst/>
            </a:prstGeom>
            <a:blipFill dpi="0" rotWithShape="1">
              <a:blip r:embed="rId4"/>
              <a:srcRect/>
              <a:stretch>
                <a:fillRect/>
              </a:stretch>
            </a:blipFill>
            <a:ln w="38100">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49E9206-526B-0140-8081-5D25BDC2C2F2}"/>
                </a:ext>
              </a:extLst>
            </p:cNvPr>
            <p:cNvSpPr txBox="1"/>
            <p:nvPr/>
          </p:nvSpPr>
          <p:spPr>
            <a:xfrm>
              <a:off x="127030" y="3429000"/>
              <a:ext cx="2351314" cy="1707503"/>
            </a:xfrm>
            <a:prstGeom prst="rect">
              <a:avLst/>
            </a:prstGeom>
            <a:blipFill dpi="0" rotWithShape="1">
              <a:blip r:embed="rId5"/>
              <a:srcRect/>
              <a:stretch>
                <a:fillRect/>
              </a:stretch>
            </a:blipFill>
            <a:ln w="38100">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7E97B57D-024C-4631-965A-65DC557B2A75}"/>
              </a:ext>
            </a:extLst>
          </p:cNvPr>
          <p:cNvPicPr>
            <a:picLocks noChangeAspect="1"/>
          </p:cNvPicPr>
          <p:nvPr/>
        </p:nvPicPr>
        <p:blipFill>
          <a:blip r:embed="rId6"/>
          <a:stretch>
            <a:fillRect/>
          </a:stretch>
        </p:blipFill>
        <p:spPr>
          <a:xfrm>
            <a:off x="8764045" y="5867853"/>
            <a:ext cx="3427955" cy="962159"/>
          </a:xfrm>
          <a:prstGeom prst="rect">
            <a:avLst/>
          </a:prstGeom>
        </p:spPr>
      </p:pic>
      <p:sp>
        <p:nvSpPr>
          <p:cNvPr id="15" name="Subtitle 9">
            <a:extLst>
              <a:ext uri="{FF2B5EF4-FFF2-40B4-BE49-F238E27FC236}">
                <a16:creationId xmlns:a16="http://schemas.microsoft.com/office/drawing/2014/main" id="{B2EE97EE-898B-4957-8705-580DFA60A658}"/>
              </a:ext>
            </a:extLst>
          </p:cNvPr>
          <p:cNvSpPr txBox="1">
            <a:spLocks/>
          </p:cNvSpPr>
          <p:nvPr/>
        </p:nvSpPr>
        <p:spPr>
          <a:xfrm>
            <a:off x="1569491" y="671002"/>
            <a:ext cx="12192000" cy="11641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02B5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02B5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02B5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2B5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2B5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002060"/>
                </a:solidFill>
              </a:rPr>
              <a:t>Excited for the future of our office!</a:t>
            </a:r>
            <a:endParaRPr lang="en-US" sz="3200" b="1" dirty="0">
              <a:solidFill>
                <a:srgbClr val="002060"/>
              </a:solidFill>
            </a:endParaRPr>
          </a:p>
        </p:txBody>
      </p:sp>
      <p:sp>
        <p:nvSpPr>
          <p:cNvPr id="16" name="TextBox 15">
            <a:extLst>
              <a:ext uri="{FF2B5EF4-FFF2-40B4-BE49-F238E27FC236}">
                <a16:creationId xmlns:a16="http://schemas.microsoft.com/office/drawing/2014/main" id="{33833BD4-64AB-4DC2-9525-3DCC874BC381}"/>
              </a:ext>
            </a:extLst>
          </p:cNvPr>
          <p:cNvSpPr txBox="1"/>
          <p:nvPr/>
        </p:nvSpPr>
        <p:spPr>
          <a:xfrm>
            <a:off x="3728093" y="1522322"/>
            <a:ext cx="8324471" cy="5509200"/>
          </a:xfrm>
          <a:prstGeom prst="rect">
            <a:avLst/>
          </a:prstGeom>
          <a:noFill/>
        </p:spPr>
        <p:txBody>
          <a:bodyPr wrap="square" rtlCol="0">
            <a:spAutoFit/>
          </a:bodyPr>
          <a:lstStyle/>
          <a:p>
            <a:r>
              <a:rPr lang="en-US" sz="3200" dirty="0">
                <a:solidFill>
                  <a:srgbClr val="002060"/>
                </a:solidFill>
              </a:rPr>
              <a:t>We are entering a new era in our division. </a:t>
            </a:r>
          </a:p>
          <a:p>
            <a:pPr marL="742950" lvl="1" indent="-285750">
              <a:buFont typeface="Wingdings" panose="05000000000000000000" pitchFamily="2" charset="2"/>
              <a:buChar char="v"/>
            </a:pPr>
            <a:r>
              <a:rPr lang="en-US" sz="3200" dirty="0">
                <a:solidFill>
                  <a:srgbClr val="002060"/>
                </a:solidFill>
              </a:rPr>
              <a:t>The OSRA staff is fairly new.  </a:t>
            </a:r>
          </a:p>
          <a:p>
            <a:pPr marL="742950" lvl="1" indent="-285750">
              <a:buFont typeface="Wingdings" panose="05000000000000000000" pitchFamily="2" charset="2"/>
              <a:buChar char="v"/>
            </a:pPr>
            <a:r>
              <a:rPr lang="en-US" sz="3200" dirty="0">
                <a:solidFill>
                  <a:srgbClr val="002060"/>
                </a:solidFill>
              </a:rPr>
              <a:t>We have a new AVP for Research and Innovation.</a:t>
            </a:r>
          </a:p>
          <a:p>
            <a:endParaRPr lang="en-US" sz="3200" dirty="0">
              <a:solidFill>
                <a:srgbClr val="002060"/>
              </a:solidFill>
            </a:endParaRPr>
          </a:p>
          <a:p>
            <a:r>
              <a:rPr lang="en-US" sz="3200" dirty="0">
                <a:solidFill>
                  <a:srgbClr val="002060"/>
                </a:solidFill>
              </a:rPr>
              <a:t>I am excited to see what the winds of change hold for us.</a:t>
            </a:r>
          </a:p>
          <a:p>
            <a:endParaRPr lang="en-US" sz="3200" dirty="0">
              <a:solidFill>
                <a:srgbClr val="002060"/>
              </a:solidFill>
            </a:endParaRPr>
          </a:p>
          <a:p>
            <a:r>
              <a:rPr lang="en-US" sz="3200" dirty="0">
                <a:solidFill>
                  <a:srgbClr val="002060"/>
                </a:solidFill>
              </a:rPr>
              <a:t>I am proud to be a part of the leadership team that helps our University Grow to be an R1 Institution</a:t>
            </a:r>
            <a:r>
              <a:rPr lang="en-US" sz="2400" dirty="0">
                <a:solidFill>
                  <a:srgbClr val="002060"/>
                </a:solidFill>
              </a:rPr>
              <a:t>.</a:t>
            </a:r>
          </a:p>
        </p:txBody>
      </p:sp>
    </p:spTree>
    <p:extLst>
      <p:ext uri="{BB962C8B-B14F-4D97-AF65-F5344CB8AC3E}">
        <p14:creationId xmlns:p14="http://schemas.microsoft.com/office/powerpoint/2010/main" val="12291402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800350" y="3953933"/>
            <a:ext cx="6591300" cy="574278"/>
          </a:xfrm>
        </p:spPr>
        <p:txBody>
          <a:bodyPr>
            <a:noAutofit/>
          </a:bodyPr>
          <a:lstStyle/>
          <a:p>
            <a:r>
              <a:rPr lang="en-US" sz="2400" dirty="0">
                <a:solidFill>
                  <a:schemeClr val="bg1"/>
                </a:solidFill>
                <a:latin typeface="+mn-lt"/>
              </a:rPr>
              <a:t>QUESTIONS?</a:t>
            </a:r>
          </a:p>
        </p:txBody>
      </p:sp>
      <p:sp>
        <p:nvSpPr>
          <p:cNvPr id="7" name="TextBox 6">
            <a:extLst>
              <a:ext uri="{FF2B5EF4-FFF2-40B4-BE49-F238E27FC236}">
                <a16:creationId xmlns:a16="http://schemas.microsoft.com/office/drawing/2014/main" id="{42DBAD2A-796B-494B-BFAD-9DAE0CFB84B0}"/>
              </a:ext>
            </a:extLst>
          </p:cNvPr>
          <p:cNvSpPr txBox="1"/>
          <p:nvPr/>
        </p:nvSpPr>
        <p:spPr>
          <a:xfrm>
            <a:off x="3941233" y="4640824"/>
            <a:ext cx="4309533" cy="923330"/>
          </a:xfrm>
          <a:prstGeom prst="rect">
            <a:avLst/>
          </a:prstGeom>
          <a:noFill/>
        </p:spPr>
        <p:txBody>
          <a:bodyPr wrap="square" rtlCol="0">
            <a:spAutoFit/>
          </a:bodyPr>
          <a:lstStyle/>
          <a:p>
            <a:pPr algn="ctr"/>
            <a:r>
              <a:rPr lang="en-US" dirty="0">
                <a:solidFill>
                  <a:schemeClr val="bg1"/>
                </a:solidFill>
              </a:rPr>
              <a:t>Kimberly Hawkenson</a:t>
            </a:r>
          </a:p>
          <a:p>
            <a:pPr algn="ctr"/>
            <a:r>
              <a:rPr lang="en-US" dirty="0">
                <a:solidFill>
                  <a:schemeClr val="bg1"/>
                </a:solidFill>
                <a:hlinkClick r:id="rId3">
                  <a:extLst>
                    <a:ext uri="{A12FA001-AC4F-418D-AE19-62706E023703}">
                      <ahyp:hlinkClr xmlns:ahyp="http://schemas.microsoft.com/office/drawing/2018/hyperlinkcolor" val="tx"/>
                    </a:ext>
                  </a:extLst>
                </a:hlinkClick>
              </a:rPr>
              <a:t>Kimberly.hawkenson@tamucc.edu</a:t>
            </a:r>
            <a:endParaRPr lang="en-US" dirty="0">
              <a:solidFill>
                <a:schemeClr val="bg1"/>
              </a:solidFill>
            </a:endParaRPr>
          </a:p>
          <a:p>
            <a:pPr algn="ctr"/>
            <a:r>
              <a:rPr lang="en-US" dirty="0">
                <a:solidFill>
                  <a:schemeClr val="bg1"/>
                </a:solidFill>
              </a:rPr>
              <a:t>361-825-2730</a:t>
            </a:r>
          </a:p>
        </p:txBody>
      </p:sp>
    </p:spTree>
    <p:extLst>
      <p:ext uri="{BB962C8B-B14F-4D97-AF65-F5344CB8AC3E}">
        <p14:creationId xmlns:p14="http://schemas.microsoft.com/office/powerpoint/2010/main" val="2018628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82EDD-CFD2-4A4A-9736-380AE172949F}"/>
              </a:ext>
            </a:extLst>
          </p:cNvPr>
          <p:cNvSpPr>
            <a:spLocks noGrp="1"/>
          </p:cNvSpPr>
          <p:nvPr>
            <p:ph type="title"/>
          </p:nvPr>
        </p:nvSpPr>
        <p:spPr>
          <a:xfrm>
            <a:off x="5536734" y="609600"/>
            <a:ext cx="3737268" cy="1320800"/>
          </a:xfrm>
        </p:spPr>
        <p:txBody>
          <a:bodyPr>
            <a:normAutofit/>
          </a:bodyPr>
          <a:lstStyle/>
          <a:p>
            <a:r>
              <a:rPr lang="en-US" dirty="0"/>
              <a:t>Overview</a:t>
            </a:r>
          </a:p>
        </p:txBody>
      </p:sp>
      <p:sp>
        <p:nvSpPr>
          <p:cNvPr id="3" name="Content Placeholder 2">
            <a:extLst>
              <a:ext uri="{FF2B5EF4-FFF2-40B4-BE49-F238E27FC236}">
                <a16:creationId xmlns:a16="http://schemas.microsoft.com/office/drawing/2014/main" id="{EAF535E6-447B-4606-A7A4-8BD1CDADAD56}"/>
              </a:ext>
            </a:extLst>
          </p:cNvPr>
          <p:cNvSpPr>
            <a:spLocks noGrp="1"/>
          </p:cNvSpPr>
          <p:nvPr>
            <p:ph idx="1"/>
          </p:nvPr>
        </p:nvSpPr>
        <p:spPr>
          <a:xfrm>
            <a:off x="5209563" y="2160589"/>
            <a:ext cx="5846364" cy="3880773"/>
          </a:xfrm>
        </p:spPr>
        <p:txBody>
          <a:bodyPr>
            <a:normAutofit/>
          </a:bodyPr>
          <a:lstStyle/>
          <a:p>
            <a:pPr>
              <a:lnSpc>
                <a:spcPct val="90000"/>
              </a:lnSpc>
              <a:buFont typeface="Wingdings" panose="05000000000000000000" pitchFamily="2" charset="2"/>
              <a:buChar char="v"/>
            </a:pPr>
            <a:r>
              <a:rPr lang="en-US" sz="2800" dirty="0">
                <a:solidFill>
                  <a:schemeClr val="accent2">
                    <a:lumMod val="50000"/>
                  </a:schemeClr>
                </a:solidFill>
              </a:rPr>
              <a:t>OSRA Org. Chart</a:t>
            </a:r>
          </a:p>
          <a:p>
            <a:pPr>
              <a:lnSpc>
                <a:spcPct val="90000"/>
              </a:lnSpc>
              <a:buFont typeface="Wingdings" panose="05000000000000000000" pitchFamily="2" charset="2"/>
              <a:buChar char="v"/>
            </a:pPr>
            <a:endParaRPr lang="en-US" sz="2800" dirty="0">
              <a:solidFill>
                <a:schemeClr val="accent2">
                  <a:lumMod val="50000"/>
                </a:schemeClr>
              </a:solidFill>
            </a:endParaRPr>
          </a:p>
          <a:p>
            <a:pPr>
              <a:lnSpc>
                <a:spcPct val="90000"/>
              </a:lnSpc>
              <a:buFont typeface="Wingdings" panose="05000000000000000000" pitchFamily="2" charset="2"/>
              <a:buChar char="v"/>
            </a:pPr>
            <a:r>
              <a:rPr lang="en-US" sz="2800" dirty="0">
                <a:solidFill>
                  <a:schemeClr val="accent2">
                    <a:lumMod val="50000"/>
                  </a:schemeClr>
                </a:solidFill>
              </a:rPr>
              <a:t>OSRA Staff</a:t>
            </a:r>
          </a:p>
          <a:p>
            <a:pPr>
              <a:lnSpc>
                <a:spcPct val="90000"/>
              </a:lnSpc>
              <a:buFont typeface="Wingdings" panose="05000000000000000000" pitchFamily="2" charset="2"/>
              <a:buChar char="v"/>
            </a:pPr>
            <a:endParaRPr lang="en-US" sz="2800" dirty="0">
              <a:solidFill>
                <a:schemeClr val="accent2">
                  <a:lumMod val="50000"/>
                </a:schemeClr>
              </a:solidFill>
            </a:endParaRPr>
          </a:p>
          <a:p>
            <a:pPr>
              <a:lnSpc>
                <a:spcPct val="90000"/>
              </a:lnSpc>
              <a:buFont typeface="Wingdings" panose="05000000000000000000" pitchFamily="2" charset="2"/>
              <a:buChar char="v"/>
            </a:pPr>
            <a:r>
              <a:rPr lang="en-US" sz="2800" dirty="0">
                <a:solidFill>
                  <a:schemeClr val="accent2">
                    <a:lumMod val="50000"/>
                  </a:schemeClr>
                </a:solidFill>
              </a:rPr>
              <a:t>OSRA’s Services</a:t>
            </a:r>
          </a:p>
          <a:p>
            <a:pPr>
              <a:lnSpc>
                <a:spcPct val="90000"/>
              </a:lnSpc>
              <a:buFont typeface="Wingdings" panose="05000000000000000000" pitchFamily="2" charset="2"/>
              <a:buChar char="v"/>
            </a:pPr>
            <a:endParaRPr lang="en-US" sz="2800" dirty="0">
              <a:solidFill>
                <a:schemeClr val="accent2">
                  <a:lumMod val="50000"/>
                </a:schemeClr>
              </a:solidFill>
            </a:endParaRPr>
          </a:p>
          <a:p>
            <a:pPr>
              <a:lnSpc>
                <a:spcPct val="90000"/>
              </a:lnSpc>
              <a:buFont typeface="Wingdings" panose="05000000000000000000" pitchFamily="2" charset="2"/>
              <a:buChar char="v"/>
            </a:pPr>
            <a:r>
              <a:rPr lang="en-US" sz="2800" dirty="0">
                <a:solidFill>
                  <a:schemeClr val="accent2">
                    <a:lumMod val="50000"/>
                  </a:schemeClr>
                </a:solidFill>
              </a:rPr>
              <a:t>OSRA Policies</a:t>
            </a:r>
          </a:p>
        </p:txBody>
      </p:sp>
      <p:pic>
        <p:nvPicPr>
          <p:cNvPr id="5" name="Picture 4" descr="A palm tree in front of a sunset&#10;&#10;Description generated with very high confidence">
            <a:extLst>
              <a:ext uri="{FF2B5EF4-FFF2-40B4-BE49-F238E27FC236}">
                <a16:creationId xmlns:a16="http://schemas.microsoft.com/office/drawing/2014/main" id="{CC35CDE2-0DE4-4747-927D-1E9DB8AF2D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699"/>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8"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07F9CE50-35E3-4232-AD60-F694D6DB530F}"/>
                  </a:ext>
                </a:extLst>
              </p:cNvPr>
              <p:cNvGraphicFramePr>
                <a:graphicFrameLocks noChangeAspect="1"/>
              </p:cNvGraphicFramePr>
              <p:nvPr>
                <p:extLst>
                  <p:ext uri="{D42A27DB-BD31-4B8C-83A1-F6EECF244321}">
                    <p14:modId xmlns:p14="http://schemas.microsoft.com/office/powerpoint/2010/main" val="878658653"/>
                  </p:ext>
                </p:extLst>
              </p:nvPr>
            </p:nvGraphicFramePr>
            <p:xfrm>
              <a:off x="-1424202" y="-1820359"/>
              <a:ext cx="3048000" cy="1714500"/>
            </p:xfrm>
            <a:graphic>
              <a:graphicData uri="http://schemas.microsoft.com/office/powerpoint/2016/slidezoom">
                <pslz:sldZm>
                  <pslz:sldZmObj sldId="1208" cId="1415260260">
                    <pslz:zmPr id="{85B993D4-FB04-4641-AF8C-3B51CE743EB6}"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6" name="Slide Zoom 5">
                <a:extLst>
                  <a:ext uri="{FF2B5EF4-FFF2-40B4-BE49-F238E27FC236}">
                    <a16:creationId xmlns:a16="http://schemas.microsoft.com/office/drawing/2014/main" id="{07F9CE50-35E3-4232-AD60-F694D6DB530F}"/>
                  </a:ext>
                </a:extLst>
              </p:cNvPr>
              <p:cNvPicPr>
                <a:picLocks noGrp="1" noRot="1" noChangeAspect="1" noMove="1" noResize="1" noEditPoints="1" noAdjustHandles="1" noChangeArrowheads="1" noChangeShapeType="1"/>
              </p:cNvPicPr>
              <p:nvPr/>
            </p:nvPicPr>
            <p:blipFill>
              <a:blip r:embed="rId4"/>
              <a:stretch>
                <a:fillRect/>
              </a:stretch>
            </p:blipFill>
            <p:spPr>
              <a:xfrm>
                <a:off x="-1424202" y="-1820359"/>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769880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FCD1C8-E223-434C-AF38-BB42F6771B63}"/>
              </a:ext>
            </a:extLst>
          </p:cNvPr>
          <p:cNvPicPr>
            <a:picLocks noChangeAspect="1"/>
          </p:cNvPicPr>
          <p:nvPr/>
        </p:nvPicPr>
        <p:blipFill>
          <a:blip r:embed="rId2"/>
          <a:stretch>
            <a:fillRect/>
          </a:stretch>
        </p:blipFill>
        <p:spPr>
          <a:xfrm>
            <a:off x="8819924" y="2494941"/>
            <a:ext cx="3238952" cy="4363059"/>
          </a:xfrm>
          <a:prstGeom prst="rect">
            <a:avLst/>
          </a:prstGeom>
        </p:spPr>
      </p:pic>
      <p:pic>
        <p:nvPicPr>
          <p:cNvPr id="14" name="Picture 13" descr="Logo, company name&#10;&#10;Description automatically generated">
            <a:extLst>
              <a:ext uri="{FF2B5EF4-FFF2-40B4-BE49-F238E27FC236}">
                <a16:creationId xmlns:a16="http://schemas.microsoft.com/office/drawing/2014/main" id="{A5F2B6BD-8722-404B-AF1C-02CEE8C875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7975" y="5880098"/>
            <a:ext cx="1590900" cy="977901"/>
          </a:xfrm>
          <a:prstGeom prst="rect">
            <a:avLst/>
          </a:prstGeom>
        </p:spPr>
      </p:pic>
      <p:sp>
        <p:nvSpPr>
          <p:cNvPr id="17" name="TextBox 16">
            <a:extLst>
              <a:ext uri="{FF2B5EF4-FFF2-40B4-BE49-F238E27FC236}">
                <a16:creationId xmlns:a16="http://schemas.microsoft.com/office/drawing/2014/main" id="{6A866F46-0248-465D-B226-B281E45C4E8F}"/>
              </a:ext>
            </a:extLst>
          </p:cNvPr>
          <p:cNvSpPr txBox="1"/>
          <p:nvPr/>
        </p:nvSpPr>
        <p:spPr>
          <a:xfrm>
            <a:off x="1354169" y="0"/>
            <a:ext cx="10293174" cy="132556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Light" panose="020F0302020204030204"/>
                <a:ea typeface="+mn-ea"/>
                <a:cs typeface="+mn-cs"/>
              </a:rPr>
              <a:t>OSRA’s Current Organization Chart</a:t>
            </a:r>
          </a:p>
        </p:txBody>
      </p:sp>
      <p:sp>
        <p:nvSpPr>
          <p:cNvPr id="23" name="TextBox 22">
            <a:extLst>
              <a:ext uri="{FF2B5EF4-FFF2-40B4-BE49-F238E27FC236}">
                <a16:creationId xmlns:a16="http://schemas.microsoft.com/office/drawing/2014/main" id="{B92DB961-AF21-4B13-BE82-29C154E8848E}"/>
              </a:ext>
            </a:extLst>
          </p:cNvPr>
          <p:cNvSpPr txBox="1"/>
          <p:nvPr/>
        </p:nvSpPr>
        <p:spPr>
          <a:xfrm>
            <a:off x="1922204" y="6169603"/>
            <a:ext cx="8823453" cy="338554"/>
          </a:xfrm>
          <a:prstGeom prst="rect">
            <a:avLst/>
          </a:prstGeom>
          <a:noFill/>
        </p:spPr>
        <p:txBody>
          <a:bodyPr wrap="square">
            <a:spAutoFit/>
          </a:bodyPr>
          <a:lstStyle/>
          <a:p>
            <a:r>
              <a:rPr lang="en-US" sz="1600" dirty="0"/>
              <a:t>Total Grants            104         	                   	            49                                         128</a:t>
            </a:r>
          </a:p>
        </p:txBody>
      </p:sp>
      <p:pic>
        <p:nvPicPr>
          <p:cNvPr id="24" name="Picture 23">
            <a:extLst>
              <a:ext uri="{FF2B5EF4-FFF2-40B4-BE49-F238E27FC236}">
                <a16:creationId xmlns:a16="http://schemas.microsoft.com/office/drawing/2014/main" id="{0E239262-0959-4893-8535-0707C055D100}"/>
              </a:ext>
            </a:extLst>
          </p:cNvPr>
          <p:cNvPicPr>
            <a:picLocks noChangeAspect="1"/>
          </p:cNvPicPr>
          <p:nvPr/>
        </p:nvPicPr>
        <p:blipFill>
          <a:blip r:embed="rId4"/>
          <a:stretch>
            <a:fillRect/>
          </a:stretch>
        </p:blipFill>
        <p:spPr>
          <a:xfrm>
            <a:off x="2771888" y="960900"/>
            <a:ext cx="6648224" cy="5208703"/>
          </a:xfrm>
          <a:prstGeom prst="rect">
            <a:avLst/>
          </a:prstGeom>
        </p:spPr>
      </p:pic>
    </p:spTree>
    <p:extLst>
      <p:ext uri="{BB962C8B-B14F-4D97-AF65-F5344CB8AC3E}">
        <p14:creationId xmlns:p14="http://schemas.microsoft.com/office/powerpoint/2010/main" val="3114444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FCD1C8-E223-434C-AF38-BB42F6771B63}"/>
              </a:ext>
            </a:extLst>
          </p:cNvPr>
          <p:cNvPicPr>
            <a:picLocks noChangeAspect="1"/>
          </p:cNvPicPr>
          <p:nvPr/>
        </p:nvPicPr>
        <p:blipFill>
          <a:blip r:embed="rId2"/>
          <a:stretch>
            <a:fillRect/>
          </a:stretch>
        </p:blipFill>
        <p:spPr>
          <a:xfrm>
            <a:off x="8819924" y="2494941"/>
            <a:ext cx="3238952" cy="4363059"/>
          </a:xfrm>
          <a:prstGeom prst="rect">
            <a:avLst/>
          </a:prstGeom>
        </p:spPr>
      </p:pic>
      <p:pic>
        <p:nvPicPr>
          <p:cNvPr id="14" name="Picture 13" descr="Logo, company name&#10;&#10;Description automatically generated">
            <a:extLst>
              <a:ext uri="{FF2B5EF4-FFF2-40B4-BE49-F238E27FC236}">
                <a16:creationId xmlns:a16="http://schemas.microsoft.com/office/drawing/2014/main" id="{A5F2B6BD-8722-404B-AF1C-02CEE8C875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7975" y="5880098"/>
            <a:ext cx="1590900" cy="977901"/>
          </a:xfrm>
          <a:prstGeom prst="rect">
            <a:avLst/>
          </a:prstGeom>
        </p:spPr>
      </p:pic>
      <p:sp>
        <p:nvSpPr>
          <p:cNvPr id="17" name="TextBox 16">
            <a:extLst>
              <a:ext uri="{FF2B5EF4-FFF2-40B4-BE49-F238E27FC236}">
                <a16:creationId xmlns:a16="http://schemas.microsoft.com/office/drawing/2014/main" id="{6A866F46-0248-465D-B226-B281E45C4E8F}"/>
              </a:ext>
            </a:extLst>
          </p:cNvPr>
          <p:cNvSpPr txBox="1"/>
          <p:nvPr/>
        </p:nvSpPr>
        <p:spPr>
          <a:xfrm>
            <a:off x="1344644" y="150456"/>
            <a:ext cx="10293174" cy="132556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Light" panose="020F0302020204030204"/>
                <a:ea typeface="+mn-ea"/>
                <a:cs typeface="+mn-cs"/>
              </a:rPr>
              <a:t>OSRA’s Revised Organization Chart</a:t>
            </a:r>
          </a:p>
        </p:txBody>
      </p:sp>
      <p:pic>
        <p:nvPicPr>
          <p:cNvPr id="3" name="Picture 2">
            <a:extLst>
              <a:ext uri="{FF2B5EF4-FFF2-40B4-BE49-F238E27FC236}">
                <a16:creationId xmlns:a16="http://schemas.microsoft.com/office/drawing/2014/main" id="{1FF62CE8-F53D-4292-9ECF-0F36AFE57EE3}"/>
              </a:ext>
            </a:extLst>
          </p:cNvPr>
          <p:cNvPicPr>
            <a:picLocks noChangeAspect="1"/>
          </p:cNvPicPr>
          <p:nvPr/>
        </p:nvPicPr>
        <p:blipFill>
          <a:blip r:embed="rId4"/>
          <a:stretch>
            <a:fillRect/>
          </a:stretch>
        </p:blipFill>
        <p:spPr>
          <a:xfrm>
            <a:off x="3133339" y="1097967"/>
            <a:ext cx="7125085" cy="4853424"/>
          </a:xfrm>
          <a:prstGeom prst="rect">
            <a:avLst/>
          </a:prstGeom>
        </p:spPr>
      </p:pic>
      <p:sp>
        <p:nvSpPr>
          <p:cNvPr id="19" name="TextBox 18">
            <a:extLst>
              <a:ext uri="{FF2B5EF4-FFF2-40B4-BE49-F238E27FC236}">
                <a16:creationId xmlns:a16="http://schemas.microsoft.com/office/drawing/2014/main" id="{B43E9C91-595D-4CF1-9533-548E4319513D}"/>
              </a:ext>
            </a:extLst>
          </p:cNvPr>
          <p:cNvSpPr txBox="1"/>
          <p:nvPr/>
        </p:nvSpPr>
        <p:spPr>
          <a:xfrm>
            <a:off x="2284154" y="5969578"/>
            <a:ext cx="8823453" cy="338554"/>
          </a:xfrm>
          <a:prstGeom prst="rect">
            <a:avLst/>
          </a:prstGeom>
          <a:noFill/>
        </p:spPr>
        <p:txBody>
          <a:bodyPr wrap="square">
            <a:spAutoFit/>
          </a:bodyPr>
          <a:lstStyle/>
          <a:p>
            <a:r>
              <a:rPr lang="en-US" sz="1600" dirty="0"/>
              <a:t>Total Grants            65	          	            72	              	         95	           	          49</a:t>
            </a:r>
          </a:p>
        </p:txBody>
      </p:sp>
    </p:spTree>
    <p:extLst>
      <p:ext uri="{BB962C8B-B14F-4D97-AF65-F5344CB8AC3E}">
        <p14:creationId xmlns:p14="http://schemas.microsoft.com/office/powerpoint/2010/main" val="1867095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FE5402-5827-E743-8D22-BAB43CA9D309}"/>
              </a:ext>
            </a:extLst>
          </p:cNvPr>
          <p:cNvSpPr/>
          <p:nvPr/>
        </p:nvSpPr>
        <p:spPr>
          <a:xfrm>
            <a:off x="0" y="-37069"/>
            <a:ext cx="12192000" cy="494270"/>
          </a:xfrm>
          <a:prstGeom prst="rect">
            <a:avLst/>
          </a:prstGeom>
          <a:gradFill>
            <a:gsLst>
              <a:gs pos="21000">
                <a:srgbClr val="005493"/>
              </a:gs>
              <a:gs pos="73000">
                <a:srgbClr val="00B050"/>
              </a:gs>
              <a:gs pos="94000">
                <a:schemeClr val="accent1">
                  <a:lumMod val="45000"/>
                  <a:lumOff val="55000"/>
                </a:schemeClr>
              </a:gs>
              <a:gs pos="100000">
                <a:schemeClr val="accent1">
                  <a:lumMod val="30000"/>
                  <a:lumOff val="70000"/>
                </a:schemeClr>
              </a:gs>
            </a:gsLst>
            <a:lin ang="5400000" scaled="1"/>
          </a:gradFill>
          <a:ln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01BBA584-E6FF-7E45-AD66-0DAAB84B79BE}"/>
              </a:ext>
            </a:extLst>
          </p:cNvPr>
          <p:cNvGrpSpPr/>
          <p:nvPr/>
        </p:nvGrpSpPr>
        <p:grpSpPr>
          <a:xfrm>
            <a:off x="-1" y="0"/>
            <a:ext cx="3138985" cy="6830012"/>
            <a:chOff x="127030" y="13994"/>
            <a:chExt cx="2351314" cy="6830012"/>
          </a:xfrm>
          <a:effectLst>
            <a:outerShdw blurRad="50800" dist="38100" dir="2700000" algn="tl" rotWithShape="0">
              <a:prstClr val="black">
                <a:alpha val="40000"/>
              </a:prstClr>
            </a:outerShdw>
          </a:effectLst>
        </p:grpSpPr>
        <p:sp>
          <p:nvSpPr>
            <p:cNvPr id="11" name="TextBox 10">
              <a:extLst>
                <a:ext uri="{FF2B5EF4-FFF2-40B4-BE49-F238E27FC236}">
                  <a16:creationId xmlns:a16="http://schemas.microsoft.com/office/drawing/2014/main" id="{F163AB22-6EC5-DB4E-9DC8-A9D90B923F72}"/>
                </a:ext>
              </a:extLst>
            </p:cNvPr>
            <p:cNvSpPr txBox="1"/>
            <p:nvPr/>
          </p:nvSpPr>
          <p:spPr>
            <a:xfrm>
              <a:off x="127030" y="1721497"/>
              <a:ext cx="2351314" cy="1707503"/>
            </a:xfrm>
            <a:prstGeom prst="rect">
              <a:avLst/>
            </a:prstGeom>
            <a:blipFill dpi="0" rotWithShape="1">
              <a:blip r:embed="rId2"/>
              <a:srcRect/>
              <a:stretch>
                <a:fillRect/>
              </a:stretch>
            </a:blipFill>
            <a:ln w="38100">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53BE79E-2A0B-F94F-912E-A6E24A5A62FE}"/>
                </a:ext>
              </a:extLst>
            </p:cNvPr>
            <p:cNvSpPr txBox="1"/>
            <p:nvPr/>
          </p:nvSpPr>
          <p:spPr>
            <a:xfrm>
              <a:off x="127030" y="13994"/>
              <a:ext cx="2351314" cy="1707503"/>
            </a:xfrm>
            <a:prstGeom prst="rect">
              <a:avLst/>
            </a:prstGeom>
            <a:blipFill dpi="0" rotWithShape="1">
              <a:blip r:embed="rId3"/>
              <a:srcRect/>
              <a:stretch>
                <a:fillRect/>
              </a:stretch>
            </a:blipFill>
            <a:ln w="38100">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619D056-39AE-9D4D-9E8D-F0774DF792A3}"/>
                </a:ext>
              </a:extLst>
            </p:cNvPr>
            <p:cNvSpPr txBox="1"/>
            <p:nvPr/>
          </p:nvSpPr>
          <p:spPr>
            <a:xfrm>
              <a:off x="127030" y="5136503"/>
              <a:ext cx="2351314" cy="1707503"/>
            </a:xfrm>
            <a:prstGeom prst="rect">
              <a:avLst/>
            </a:prstGeom>
            <a:blipFill dpi="0" rotWithShape="1">
              <a:blip r:embed="rId4"/>
              <a:srcRect/>
              <a:stretch>
                <a:fillRect/>
              </a:stretch>
            </a:blipFill>
            <a:ln w="38100">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49E9206-526B-0140-8081-5D25BDC2C2F2}"/>
                </a:ext>
              </a:extLst>
            </p:cNvPr>
            <p:cNvSpPr txBox="1"/>
            <p:nvPr/>
          </p:nvSpPr>
          <p:spPr>
            <a:xfrm>
              <a:off x="127030" y="3429000"/>
              <a:ext cx="2351314" cy="1707503"/>
            </a:xfrm>
            <a:prstGeom prst="rect">
              <a:avLst/>
            </a:prstGeom>
            <a:blipFill dpi="0" rotWithShape="1">
              <a:blip r:embed="rId5"/>
              <a:srcRect/>
              <a:stretch>
                <a:fillRect/>
              </a:stretch>
            </a:blipFill>
            <a:ln w="38100">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8" name="Title 1">
            <a:extLst>
              <a:ext uri="{FF2B5EF4-FFF2-40B4-BE49-F238E27FC236}">
                <a16:creationId xmlns:a16="http://schemas.microsoft.com/office/drawing/2014/main" id="{844E5D93-59AE-4277-81ED-06483D945D0D}"/>
              </a:ext>
            </a:extLst>
          </p:cNvPr>
          <p:cNvSpPr txBox="1">
            <a:spLocks/>
          </p:cNvSpPr>
          <p:nvPr/>
        </p:nvSpPr>
        <p:spPr>
          <a:xfrm>
            <a:off x="3138984" y="596053"/>
            <a:ext cx="9053015" cy="71400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800" b="0" kern="1200">
                <a:solidFill>
                  <a:srgbClr val="005CB9"/>
                </a:solidFill>
                <a:latin typeface="+mn-lt"/>
                <a:ea typeface="+mj-ea"/>
                <a:cs typeface="+mj-cs"/>
              </a:defRPr>
            </a:lvl1pPr>
          </a:lstStyle>
          <a:p>
            <a:pPr algn="ctr"/>
            <a:r>
              <a:rPr lang="en-US" sz="5000" dirty="0">
                <a:solidFill>
                  <a:srgbClr val="002060"/>
                </a:solidFill>
                <a:latin typeface="Eras Demi ITC" panose="020B0805030504020804" pitchFamily="34" charset="0"/>
              </a:rPr>
              <a:t>OSRA STAFF</a:t>
            </a:r>
          </a:p>
        </p:txBody>
      </p:sp>
      <p:pic>
        <p:nvPicPr>
          <p:cNvPr id="3" name="Picture 2">
            <a:extLst>
              <a:ext uri="{FF2B5EF4-FFF2-40B4-BE49-F238E27FC236}">
                <a16:creationId xmlns:a16="http://schemas.microsoft.com/office/drawing/2014/main" id="{7E97B57D-024C-4631-965A-65DC557B2A75}"/>
              </a:ext>
            </a:extLst>
          </p:cNvPr>
          <p:cNvPicPr>
            <a:picLocks noChangeAspect="1"/>
          </p:cNvPicPr>
          <p:nvPr/>
        </p:nvPicPr>
        <p:blipFill>
          <a:blip r:embed="rId6"/>
          <a:stretch>
            <a:fillRect/>
          </a:stretch>
        </p:blipFill>
        <p:spPr>
          <a:xfrm>
            <a:off x="8764045" y="5867853"/>
            <a:ext cx="3427955" cy="962159"/>
          </a:xfrm>
          <a:prstGeom prst="rect">
            <a:avLst/>
          </a:prstGeom>
        </p:spPr>
      </p:pic>
      <p:grpSp>
        <p:nvGrpSpPr>
          <p:cNvPr id="27" name="Group 26">
            <a:extLst>
              <a:ext uri="{FF2B5EF4-FFF2-40B4-BE49-F238E27FC236}">
                <a16:creationId xmlns:a16="http://schemas.microsoft.com/office/drawing/2014/main" id="{E205C0C5-AA90-4457-B20E-7F411649A6A3}"/>
              </a:ext>
            </a:extLst>
          </p:cNvPr>
          <p:cNvGrpSpPr/>
          <p:nvPr/>
        </p:nvGrpSpPr>
        <p:grpSpPr>
          <a:xfrm>
            <a:off x="5676575" y="1259551"/>
            <a:ext cx="3953501" cy="1143000"/>
            <a:chOff x="6349321" y="1284045"/>
            <a:chExt cx="3953501" cy="1143000"/>
          </a:xfrm>
        </p:grpSpPr>
        <p:pic>
          <p:nvPicPr>
            <p:cNvPr id="2050" name="Picture 2" descr="Picture of Kim Hawkenson">
              <a:extLst>
                <a:ext uri="{FF2B5EF4-FFF2-40B4-BE49-F238E27FC236}">
                  <a16:creationId xmlns:a16="http://schemas.microsoft.com/office/drawing/2014/main" id="{30AED8F9-89ED-408E-95B1-15174D70802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49321" y="1284045"/>
              <a:ext cx="816504" cy="1143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0336001-EF7D-40D8-8C49-037B3990E4E7}"/>
                </a:ext>
              </a:extLst>
            </p:cNvPr>
            <p:cNvSpPr txBox="1"/>
            <p:nvPr/>
          </p:nvSpPr>
          <p:spPr>
            <a:xfrm>
              <a:off x="7165825" y="1313737"/>
              <a:ext cx="3136997" cy="1015663"/>
            </a:xfrm>
            <a:prstGeom prst="rect">
              <a:avLst/>
            </a:prstGeom>
            <a:noFill/>
          </p:spPr>
          <p:txBody>
            <a:bodyPr wrap="square">
              <a:spAutoFit/>
            </a:bodyPr>
            <a:lstStyle/>
            <a:p>
              <a:r>
                <a:rPr lang="en-US" sz="1200" dirty="0"/>
                <a:t>Kimberly Hawkenson</a:t>
              </a:r>
            </a:p>
            <a:p>
              <a:r>
                <a:rPr lang="en-US" sz="1200" dirty="0"/>
                <a:t>Director of Sponsored Research Administration</a:t>
              </a:r>
            </a:p>
            <a:p>
              <a:r>
                <a:rPr lang="en-US" sz="1200" dirty="0"/>
                <a:t>(361) 825-2730</a:t>
              </a:r>
            </a:p>
            <a:p>
              <a:r>
                <a:rPr lang="en-US" sz="1200" dirty="0"/>
                <a:t>kimberly.hawkenson@tamucc.edu</a:t>
              </a:r>
            </a:p>
            <a:p>
              <a:r>
                <a:rPr lang="en-US" sz="1200" dirty="0"/>
                <a:t>Faculty Center 163</a:t>
              </a:r>
            </a:p>
          </p:txBody>
        </p:sp>
      </p:grpSp>
      <p:pic>
        <p:nvPicPr>
          <p:cNvPr id="5" name="Picture 4">
            <a:extLst>
              <a:ext uri="{FF2B5EF4-FFF2-40B4-BE49-F238E27FC236}">
                <a16:creationId xmlns:a16="http://schemas.microsoft.com/office/drawing/2014/main" id="{60BC5FE9-ECBE-44F4-BF2A-651E77B76F03}"/>
              </a:ext>
            </a:extLst>
          </p:cNvPr>
          <p:cNvPicPr>
            <a:picLocks noChangeAspect="1"/>
          </p:cNvPicPr>
          <p:nvPr/>
        </p:nvPicPr>
        <p:blipFill>
          <a:blip r:embed="rId8"/>
          <a:stretch>
            <a:fillRect/>
          </a:stretch>
        </p:blipFill>
        <p:spPr>
          <a:xfrm>
            <a:off x="3513703" y="2794100"/>
            <a:ext cx="816179" cy="1143000"/>
          </a:xfrm>
          <a:prstGeom prst="rect">
            <a:avLst/>
          </a:prstGeom>
        </p:spPr>
      </p:pic>
      <p:sp>
        <p:nvSpPr>
          <p:cNvPr id="16" name="TextBox 15">
            <a:extLst>
              <a:ext uri="{FF2B5EF4-FFF2-40B4-BE49-F238E27FC236}">
                <a16:creationId xmlns:a16="http://schemas.microsoft.com/office/drawing/2014/main" id="{4B03C6C8-68A6-4C67-B3C3-15F25F575E1F}"/>
              </a:ext>
            </a:extLst>
          </p:cNvPr>
          <p:cNvSpPr txBox="1"/>
          <p:nvPr/>
        </p:nvSpPr>
        <p:spPr>
          <a:xfrm>
            <a:off x="4317411" y="2852241"/>
            <a:ext cx="1852083" cy="1015663"/>
          </a:xfrm>
          <a:prstGeom prst="rect">
            <a:avLst/>
          </a:prstGeom>
          <a:noFill/>
        </p:spPr>
        <p:txBody>
          <a:bodyPr wrap="square">
            <a:spAutoFit/>
          </a:bodyPr>
          <a:lstStyle/>
          <a:p>
            <a:r>
              <a:rPr lang="en-US" sz="1200" dirty="0"/>
              <a:t>Sarah Khan</a:t>
            </a:r>
          </a:p>
          <a:p>
            <a:r>
              <a:rPr lang="en-US" sz="1200" dirty="0"/>
              <a:t>Grant Administrator I</a:t>
            </a:r>
          </a:p>
          <a:p>
            <a:r>
              <a:rPr lang="en-US" sz="1200" dirty="0"/>
              <a:t>(361) 825-3977</a:t>
            </a:r>
          </a:p>
          <a:p>
            <a:r>
              <a:rPr lang="en-US" sz="1200" dirty="0"/>
              <a:t>sarah.khan@tamucc.edu</a:t>
            </a:r>
          </a:p>
          <a:p>
            <a:r>
              <a:rPr lang="en-US" sz="1200" dirty="0"/>
              <a:t>Faculty Center 168</a:t>
            </a:r>
          </a:p>
        </p:txBody>
      </p:sp>
      <p:pic>
        <p:nvPicPr>
          <p:cNvPr id="7" name="Picture 6">
            <a:extLst>
              <a:ext uri="{FF2B5EF4-FFF2-40B4-BE49-F238E27FC236}">
                <a16:creationId xmlns:a16="http://schemas.microsoft.com/office/drawing/2014/main" id="{B9738DD3-DFA1-4354-A2D5-F4C9BEB94E61}"/>
              </a:ext>
            </a:extLst>
          </p:cNvPr>
          <p:cNvPicPr>
            <a:picLocks noChangeAspect="1"/>
          </p:cNvPicPr>
          <p:nvPr/>
        </p:nvPicPr>
        <p:blipFill>
          <a:blip r:embed="rId9"/>
          <a:stretch>
            <a:fillRect/>
          </a:stretch>
        </p:blipFill>
        <p:spPr>
          <a:xfrm>
            <a:off x="6349500" y="2794100"/>
            <a:ext cx="939950" cy="1143000"/>
          </a:xfrm>
          <a:prstGeom prst="rect">
            <a:avLst/>
          </a:prstGeom>
        </p:spPr>
      </p:pic>
      <p:sp>
        <p:nvSpPr>
          <p:cNvPr id="20" name="TextBox 19">
            <a:extLst>
              <a:ext uri="{FF2B5EF4-FFF2-40B4-BE49-F238E27FC236}">
                <a16:creationId xmlns:a16="http://schemas.microsoft.com/office/drawing/2014/main" id="{ED0F4826-6A1B-48EF-BFC1-7FD573E775E6}"/>
              </a:ext>
            </a:extLst>
          </p:cNvPr>
          <p:cNvSpPr txBox="1"/>
          <p:nvPr/>
        </p:nvSpPr>
        <p:spPr>
          <a:xfrm>
            <a:off x="7224610" y="3065979"/>
            <a:ext cx="1852083" cy="461665"/>
          </a:xfrm>
          <a:prstGeom prst="rect">
            <a:avLst/>
          </a:prstGeom>
          <a:noFill/>
        </p:spPr>
        <p:txBody>
          <a:bodyPr wrap="square">
            <a:spAutoFit/>
          </a:bodyPr>
          <a:lstStyle/>
          <a:p>
            <a:r>
              <a:rPr lang="en-US" sz="1200" dirty="0"/>
              <a:t>Vacant</a:t>
            </a:r>
          </a:p>
          <a:p>
            <a:r>
              <a:rPr lang="en-US" sz="1200" dirty="0"/>
              <a:t>Grant Administrator I</a:t>
            </a:r>
          </a:p>
        </p:txBody>
      </p:sp>
      <p:pic>
        <p:nvPicPr>
          <p:cNvPr id="21" name="Picture 20">
            <a:extLst>
              <a:ext uri="{FF2B5EF4-FFF2-40B4-BE49-F238E27FC236}">
                <a16:creationId xmlns:a16="http://schemas.microsoft.com/office/drawing/2014/main" id="{9DDC3710-AE94-4F65-8F1F-6187577BC3AB}"/>
              </a:ext>
            </a:extLst>
          </p:cNvPr>
          <p:cNvPicPr>
            <a:picLocks noChangeAspect="1"/>
          </p:cNvPicPr>
          <p:nvPr/>
        </p:nvPicPr>
        <p:blipFill>
          <a:blip r:embed="rId9"/>
          <a:stretch>
            <a:fillRect/>
          </a:stretch>
        </p:blipFill>
        <p:spPr>
          <a:xfrm>
            <a:off x="9114180" y="2788573"/>
            <a:ext cx="939950" cy="1143000"/>
          </a:xfrm>
          <a:prstGeom prst="rect">
            <a:avLst/>
          </a:prstGeom>
        </p:spPr>
      </p:pic>
      <p:sp>
        <p:nvSpPr>
          <p:cNvPr id="22" name="TextBox 21">
            <a:extLst>
              <a:ext uri="{FF2B5EF4-FFF2-40B4-BE49-F238E27FC236}">
                <a16:creationId xmlns:a16="http://schemas.microsoft.com/office/drawing/2014/main" id="{B416C30C-4EB1-4E96-AC76-A101BA8D1B94}"/>
              </a:ext>
            </a:extLst>
          </p:cNvPr>
          <p:cNvSpPr txBox="1"/>
          <p:nvPr/>
        </p:nvSpPr>
        <p:spPr>
          <a:xfrm>
            <a:off x="10027751" y="3055266"/>
            <a:ext cx="1852083" cy="461665"/>
          </a:xfrm>
          <a:prstGeom prst="rect">
            <a:avLst/>
          </a:prstGeom>
          <a:noFill/>
        </p:spPr>
        <p:txBody>
          <a:bodyPr wrap="square">
            <a:spAutoFit/>
          </a:bodyPr>
          <a:lstStyle/>
          <a:p>
            <a:r>
              <a:rPr lang="en-US" sz="1200" dirty="0"/>
              <a:t>Vacant</a:t>
            </a:r>
          </a:p>
          <a:p>
            <a:r>
              <a:rPr lang="en-US" sz="1200" dirty="0"/>
              <a:t>Grant Administrator I</a:t>
            </a:r>
          </a:p>
        </p:txBody>
      </p:sp>
      <p:pic>
        <p:nvPicPr>
          <p:cNvPr id="8" name="Picture 7">
            <a:extLst>
              <a:ext uri="{FF2B5EF4-FFF2-40B4-BE49-F238E27FC236}">
                <a16:creationId xmlns:a16="http://schemas.microsoft.com/office/drawing/2014/main" id="{00C4B9F6-D845-4991-A722-4284C4CBFE2F}"/>
              </a:ext>
            </a:extLst>
          </p:cNvPr>
          <p:cNvPicPr>
            <a:picLocks noChangeAspect="1"/>
          </p:cNvPicPr>
          <p:nvPr/>
        </p:nvPicPr>
        <p:blipFill>
          <a:blip r:embed="rId10"/>
          <a:stretch>
            <a:fillRect/>
          </a:stretch>
        </p:blipFill>
        <p:spPr>
          <a:xfrm>
            <a:off x="3516775" y="4477056"/>
            <a:ext cx="816265" cy="1143000"/>
          </a:xfrm>
          <a:prstGeom prst="rect">
            <a:avLst/>
          </a:prstGeom>
        </p:spPr>
      </p:pic>
      <p:sp>
        <p:nvSpPr>
          <p:cNvPr id="23" name="TextBox 22">
            <a:extLst>
              <a:ext uri="{FF2B5EF4-FFF2-40B4-BE49-F238E27FC236}">
                <a16:creationId xmlns:a16="http://schemas.microsoft.com/office/drawing/2014/main" id="{B3150169-9FBD-4387-B322-53D315277032}"/>
              </a:ext>
            </a:extLst>
          </p:cNvPr>
          <p:cNvSpPr txBox="1"/>
          <p:nvPr/>
        </p:nvSpPr>
        <p:spPr>
          <a:xfrm>
            <a:off x="4329882" y="4490713"/>
            <a:ext cx="2094978" cy="1015663"/>
          </a:xfrm>
          <a:prstGeom prst="rect">
            <a:avLst/>
          </a:prstGeom>
          <a:noFill/>
        </p:spPr>
        <p:txBody>
          <a:bodyPr wrap="square">
            <a:spAutoFit/>
          </a:bodyPr>
          <a:lstStyle/>
          <a:p>
            <a:r>
              <a:rPr lang="en-US" sz="1200" dirty="0"/>
              <a:t>Hannah Mitchell</a:t>
            </a:r>
          </a:p>
          <a:p>
            <a:r>
              <a:rPr lang="en-US" sz="1200" dirty="0"/>
              <a:t>Grants Specialist: Subawards</a:t>
            </a:r>
          </a:p>
          <a:p>
            <a:r>
              <a:rPr lang="en-US" sz="1200" dirty="0"/>
              <a:t>(361) 825-3153</a:t>
            </a:r>
          </a:p>
          <a:p>
            <a:r>
              <a:rPr lang="en-US" sz="1200" dirty="0"/>
              <a:t>hannah.mitchell@tamucc.edu</a:t>
            </a:r>
          </a:p>
          <a:p>
            <a:r>
              <a:rPr lang="en-US" sz="1200" dirty="0"/>
              <a:t>Faculty Center 170</a:t>
            </a:r>
          </a:p>
        </p:txBody>
      </p:sp>
      <p:pic>
        <p:nvPicPr>
          <p:cNvPr id="17" name="Picture 16">
            <a:extLst>
              <a:ext uri="{FF2B5EF4-FFF2-40B4-BE49-F238E27FC236}">
                <a16:creationId xmlns:a16="http://schemas.microsoft.com/office/drawing/2014/main" id="{4F7C21E4-5B8B-4BB2-A4FB-5A2EE2289B81}"/>
              </a:ext>
            </a:extLst>
          </p:cNvPr>
          <p:cNvPicPr>
            <a:picLocks noChangeAspect="1"/>
          </p:cNvPicPr>
          <p:nvPr/>
        </p:nvPicPr>
        <p:blipFill>
          <a:blip r:embed="rId11"/>
          <a:stretch>
            <a:fillRect/>
          </a:stretch>
        </p:blipFill>
        <p:spPr>
          <a:xfrm>
            <a:off x="6349500" y="4458089"/>
            <a:ext cx="816325" cy="1143000"/>
          </a:xfrm>
          <a:prstGeom prst="rect">
            <a:avLst/>
          </a:prstGeom>
        </p:spPr>
      </p:pic>
      <p:sp>
        <p:nvSpPr>
          <p:cNvPr id="26" name="TextBox 25">
            <a:extLst>
              <a:ext uri="{FF2B5EF4-FFF2-40B4-BE49-F238E27FC236}">
                <a16:creationId xmlns:a16="http://schemas.microsoft.com/office/drawing/2014/main" id="{541AB0B4-F4A5-446A-BFF3-2EF0165FF845}"/>
              </a:ext>
            </a:extLst>
          </p:cNvPr>
          <p:cNvSpPr txBox="1"/>
          <p:nvPr/>
        </p:nvSpPr>
        <p:spPr>
          <a:xfrm>
            <a:off x="7120371" y="4540724"/>
            <a:ext cx="2177951" cy="1015663"/>
          </a:xfrm>
          <a:prstGeom prst="rect">
            <a:avLst/>
          </a:prstGeom>
          <a:noFill/>
        </p:spPr>
        <p:txBody>
          <a:bodyPr wrap="square">
            <a:spAutoFit/>
          </a:bodyPr>
          <a:lstStyle/>
          <a:p>
            <a:r>
              <a:rPr lang="en-US" sz="1200" dirty="0"/>
              <a:t>Thomas Cantu</a:t>
            </a:r>
          </a:p>
          <a:p>
            <a:r>
              <a:rPr lang="en-US" sz="1200" dirty="0"/>
              <a:t>Grants and Contracts Specialist</a:t>
            </a:r>
          </a:p>
          <a:p>
            <a:r>
              <a:rPr lang="en-US" sz="1200" dirty="0"/>
              <a:t>(361) 825-3047</a:t>
            </a:r>
          </a:p>
          <a:p>
            <a:r>
              <a:rPr lang="en-US" sz="1200" dirty="0"/>
              <a:t>thomas.cantu@tamucc.edu</a:t>
            </a:r>
          </a:p>
          <a:p>
            <a:r>
              <a:rPr lang="en-US" sz="1200" dirty="0"/>
              <a:t>Faculty Center 164</a:t>
            </a:r>
          </a:p>
        </p:txBody>
      </p:sp>
      <p:pic>
        <p:nvPicPr>
          <p:cNvPr id="2052" name="Picture 4" descr="Photo of Mary Alice Mixon">
            <a:extLst>
              <a:ext uri="{FF2B5EF4-FFF2-40B4-BE49-F238E27FC236}">
                <a16:creationId xmlns:a16="http://schemas.microsoft.com/office/drawing/2014/main" id="{085E6E0F-D1F3-447B-8F27-4276884515D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21824" y="4452562"/>
            <a:ext cx="816505" cy="11430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ADD343A-F590-4858-B393-8D39717D1E43}"/>
              </a:ext>
            </a:extLst>
          </p:cNvPr>
          <p:cNvSpPr txBox="1"/>
          <p:nvPr/>
        </p:nvSpPr>
        <p:spPr>
          <a:xfrm>
            <a:off x="10011917" y="4477056"/>
            <a:ext cx="2233083" cy="1015663"/>
          </a:xfrm>
          <a:prstGeom prst="rect">
            <a:avLst/>
          </a:prstGeom>
          <a:noFill/>
        </p:spPr>
        <p:txBody>
          <a:bodyPr wrap="square">
            <a:spAutoFit/>
          </a:bodyPr>
          <a:lstStyle/>
          <a:p>
            <a:r>
              <a:rPr lang="en-US" sz="1200" b="0" i="0" dirty="0">
                <a:solidFill>
                  <a:srgbClr val="001A31"/>
                </a:solidFill>
                <a:effectLst/>
                <a:latin typeface="canada-type-gibson"/>
              </a:rPr>
              <a:t>Mary Alice Mixon</a:t>
            </a:r>
            <a:br>
              <a:rPr lang="en-US" sz="1200" b="0" i="1" dirty="0">
                <a:solidFill>
                  <a:srgbClr val="001A31"/>
                </a:solidFill>
                <a:effectLst/>
                <a:latin typeface="canada-type-gibson"/>
              </a:rPr>
            </a:br>
            <a:r>
              <a:rPr lang="en-US" sz="1200" b="0" dirty="0">
                <a:solidFill>
                  <a:srgbClr val="001A31"/>
                </a:solidFill>
                <a:effectLst/>
                <a:latin typeface="canada-type-gibson"/>
              </a:rPr>
              <a:t>Grants and Contracts Specialist</a:t>
            </a:r>
            <a:br>
              <a:rPr lang="en-US" sz="1200" b="0" i="1" dirty="0">
                <a:solidFill>
                  <a:srgbClr val="001A31"/>
                </a:solidFill>
                <a:effectLst/>
                <a:latin typeface="canada-type-gibson"/>
              </a:rPr>
            </a:br>
            <a:r>
              <a:rPr lang="en-US" sz="1200" b="0" i="0" dirty="0">
                <a:solidFill>
                  <a:srgbClr val="001A31"/>
                </a:solidFill>
                <a:effectLst/>
                <a:latin typeface="canada-type-gibson"/>
              </a:rPr>
              <a:t>(361) 825-3885</a:t>
            </a:r>
            <a:br>
              <a:rPr lang="en-US" sz="1200" b="0" i="1" dirty="0">
                <a:solidFill>
                  <a:srgbClr val="001A31"/>
                </a:solidFill>
                <a:effectLst/>
                <a:latin typeface="canada-type-gibson"/>
              </a:rPr>
            </a:br>
            <a:r>
              <a:rPr lang="en-US" sz="1200" b="0" i="0" u="sng" dirty="0">
                <a:solidFill>
                  <a:srgbClr val="0067C5"/>
                </a:solidFill>
                <a:effectLst/>
                <a:latin typeface="canada-type-gibson"/>
                <a:hlinkClick r:id="rId13"/>
              </a:rPr>
              <a:t>mary.mixon@tamucc.edu</a:t>
            </a:r>
            <a:br>
              <a:rPr lang="en-US" sz="1200" b="0" i="1" dirty="0">
                <a:solidFill>
                  <a:srgbClr val="001A31"/>
                </a:solidFill>
                <a:effectLst/>
                <a:latin typeface="canada-type-gibson"/>
              </a:rPr>
            </a:br>
            <a:r>
              <a:rPr lang="en-US" sz="1200" b="0" i="0" dirty="0">
                <a:solidFill>
                  <a:srgbClr val="001A31"/>
                </a:solidFill>
                <a:effectLst/>
                <a:latin typeface="canada-type-gibson"/>
              </a:rPr>
              <a:t>Faculty Center 162</a:t>
            </a:r>
            <a:endParaRPr lang="en-US" sz="1200" dirty="0"/>
          </a:p>
        </p:txBody>
      </p:sp>
    </p:spTree>
    <p:extLst>
      <p:ext uri="{BB962C8B-B14F-4D97-AF65-F5344CB8AC3E}">
        <p14:creationId xmlns:p14="http://schemas.microsoft.com/office/powerpoint/2010/main" val="25803149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FCD1C8-E223-434C-AF38-BB42F6771B63}"/>
              </a:ext>
            </a:extLst>
          </p:cNvPr>
          <p:cNvPicPr>
            <a:picLocks noChangeAspect="1"/>
          </p:cNvPicPr>
          <p:nvPr/>
        </p:nvPicPr>
        <p:blipFill>
          <a:blip r:embed="rId2"/>
          <a:stretch>
            <a:fillRect/>
          </a:stretch>
        </p:blipFill>
        <p:spPr>
          <a:xfrm>
            <a:off x="8819924" y="2494941"/>
            <a:ext cx="3238952" cy="4363059"/>
          </a:xfrm>
          <a:prstGeom prst="rect">
            <a:avLst/>
          </a:prstGeom>
        </p:spPr>
      </p:pic>
      <p:pic>
        <p:nvPicPr>
          <p:cNvPr id="14" name="Picture 13" descr="Logo, company name&#10;&#10;Description automatically generated">
            <a:extLst>
              <a:ext uri="{FF2B5EF4-FFF2-40B4-BE49-F238E27FC236}">
                <a16:creationId xmlns:a16="http://schemas.microsoft.com/office/drawing/2014/main" id="{A5F2B6BD-8722-404B-AF1C-02CEE8C875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7975" y="5880098"/>
            <a:ext cx="1590900" cy="977901"/>
          </a:xfrm>
          <a:prstGeom prst="rect">
            <a:avLst/>
          </a:prstGeom>
        </p:spPr>
      </p:pic>
      <p:pic>
        <p:nvPicPr>
          <p:cNvPr id="4" name="Picture 3">
            <a:extLst>
              <a:ext uri="{FF2B5EF4-FFF2-40B4-BE49-F238E27FC236}">
                <a16:creationId xmlns:a16="http://schemas.microsoft.com/office/drawing/2014/main" id="{DB870084-0413-4456-ABC0-7DE1E588820A}"/>
              </a:ext>
            </a:extLst>
          </p:cNvPr>
          <p:cNvPicPr>
            <a:picLocks noChangeAspect="1"/>
          </p:cNvPicPr>
          <p:nvPr/>
        </p:nvPicPr>
        <p:blipFill>
          <a:blip r:embed="rId4"/>
          <a:stretch>
            <a:fillRect/>
          </a:stretch>
        </p:blipFill>
        <p:spPr>
          <a:xfrm>
            <a:off x="2847871" y="898096"/>
            <a:ext cx="6725691" cy="5273796"/>
          </a:xfrm>
          <a:prstGeom prst="rect">
            <a:avLst/>
          </a:prstGeom>
        </p:spPr>
      </p:pic>
      <p:sp>
        <p:nvSpPr>
          <p:cNvPr id="9" name="TextBox 8">
            <a:extLst>
              <a:ext uri="{FF2B5EF4-FFF2-40B4-BE49-F238E27FC236}">
                <a16:creationId xmlns:a16="http://schemas.microsoft.com/office/drawing/2014/main" id="{3658169E-5A53-41F4-ACF6-B09976B243F2}"/>
              </a:ext>
            </a:extLst>
          </p:cNvPr>
          <p:cNvSpPr txBox="1"/>
          <p:nvPr/>
        </p:nvSpPr>
        <p:spPr>
          <a:xfrm>
            <a:off x="1344644" y="-145960"/>
            <a:ext cx="10293174" cy="132556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Light" panose="020F0302020204030204"/>
                <a:ea typeface="+mn-ea"/>
                <a:cs typeface="+mn-cs"/>
              </a:rPr>
              <a:t>Long Term Vision to Support R1 Portfolio</a:t>
            </a:r>
          </a:p>
        </p:txBody>
      </p:sp>
      <p:sp>
        <p:nvSpPr>
          <p:cNvPr id="12" name="TextBox 11">
            <a:extLst>
              <a:ext uri="{FF2B5EF4-FFF2-40B4-BE49-F238E27FC236}">
                <a16:creationId xmlns:a16="http://schemas.microsoft.com/office/drawing/2014/main" id="{6582DF30-35C4-40E1-975E-90B4B926275C}"/>
              </a:ext>
            </a:extLst>
          </p:cNvPr>
          <p:cNvSpPr txBox="1"/>
          <p:nvPr/>
        </p:nvSpPr>
        <p:spPr>
          <a:xfrm>
            <a:off x="1344644" y="6171892"/>
            <a:ext cx="10065656" cy="338554"/>
          </a:xfrm>
          <a:prstGeom prst="rect">
            <a:avLst/>
          </a:prstGeom>
          <a:noFill/>
        </p:spPr>
        <p:txBody>
          <a:bodyPr wrap="square">
            <a:spAutoFit/>
          </a:bodyPr>
          <a:lstStyle/>
          <a:p>
            <a:r>
              <a:rPr lang="en-US" sz="1600" dirty="0"/>
              <a:t>Total Grants	71	             63		        98		     49</a:t>
            </a:r>
          </a:p>
        </p:txBody>
      </p:sp>
    </p:spTree>
    <p:extLst>
      <p:ext uri="{BB962C8B-B14F-4D97-AF65-F5344CB8AC3E}">
        <p14:creationId xmlns:p14="http://schemas.microsoft.com/office/powerpoint/2010/main" val="776029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5" descr="7-00029_BAK_v03TOP">
            <a:extLst>
              <a:ext uri="{FF2B5EF4-FFF2-40B4-BE49-F238E27FC236}">
                <a16:creationId xmlns:a16="http://schemas.microsoft.com/office/drawing/2014/main" id="{392B9391-E0F0-4B85-80CF-B4E6979A4AFC}"/>
              </a:ext>
            </a:extLst>
          </p:cNvPr>
          <p:cNvPicPr>
            <a:picLocks noChangeAspect="1" noChangeArrowheads="1"/>
          </p:cNvPicPr>
          <p:nvPr/>
        </p:nvPicPr>
        <p:blipFill>
          <a:blip r:embed="rId2"/>
          <a:srcRect/>
          <a:stretch>
            <a:fillRect/>
          </a:stretch>
        </p:blipFill>
        <p:spPr bwMode="auto">
          <a:xfrm>
            <a:off x="-21167" y="0"/>
            <a:ext cx="12213167" cy="849313"/>
          </a:xfrm>
          <a:prstGeom prst="rect">
            <a:avLst/>
          </a:prstGeom>
          <a:noFill/>
        </p:spPr>
      </p:pic>
      <p:pic>
        <p:nvPicPr>
          <p:cNvPr id="6" name="Picture 5" descr="An aerial view of an island&#10;&#10;Description automatically generated">
            <a:extLst>
              <a:ext uri="{FF2B5EF4-FFF2-40B4-BE49-F238E27FC236}">
                <a16:creationId xmlns:a16="http://schemas.microsoft.com/office/drawing/2014/main" id="{CABC1CB3-EBED-40D6-A068-728C5B9EB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5866" y="6054269"/>
            <a:ext cx="1236133" cy="82259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EEA5F233-300E-49E7-94F5-DB2F0D140D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18" y="-197790"/>
            <a:ext cx="2816313" cy="1244892"/>
          </a:xfrm>
          <a:prstGeom prst="rect">
            <a:avLst/>
          </a:prstGeom>
        </p:spPr>
      </p:pic>
      <p:sp>
        <p:nvSpPr>
          <p:cNvPr id="12" name="TextBox 11">
            <a:extLst>
              <a:ext uri="{FF2B5EF4-FFF2-40B4-BE49-F238E27FC236}">
                <a16:creationId xmlns:a16="http://schemas.microsoft.com/office/drawing/2014/main" id="{0102F38D-3C89-4B53-B2BE-F7C7F32B1609}"/>
              </a:ext>
            </a:extLst>
          </p:cNvPr>
          <p:cNvSpPr txBox="1"/>
          <p:nvPr/>
        </p:nvSpPr>
        <p:spPr>
          <a:xfrm>
            <a:off x="0" y="701711"/>
            <a:ext cx="12192000" cy="100962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Light" panose="020F0302020204030204"/>
                <a:ea typeface="+mn-ea"/>
                <a:cs typeface="+mn-cs"/>
              </a:rPr>
              <a:t>What Does the OSRA Director Do?</a:t>
            </a:r>
          </a:p>
        </p:txBody>
      </p:sp>
      <p:sp>
        <p:nvSpPr>
          <p:cNvPr id="15" name="TextBox 14">
            <a:extLst>
              <a:ext uri="{FF2B5EF4-FFF2-40B4-BE49-F238E27FC236}">
                <a16:creationId xmlns:a16="http://schemas.microsoft.com/office/drawing/2014/main" id="{6A2FA6E9-FDAD-4A31-B1CC-A40260F18BEB}"/>
              </a:ext>
            </a:extLst>
          </p:cNvPr>
          <p:cNvSpPr txBox="1"/>
          <p:nvPr/>
        </p:nvSpPr>
        <p:spPr>
          <a:xfrm>
            <a:off x="301514" y="1405603"/>
            <a:ext cx="11365553" cy="1077218"/>
          </a:xfrm>
          <a:prstGeom prst="rect">
            <a:avLst/>
          </a:prstGeom>
          <a:noFill/>
        </p:spPr>
        <p:txBody>
          <a:bodyPr wrap="square">
            <a:spAutoFit/>
          </a:bodyPr>
          <a:lstStyle/>
          <a:p>
            <a:pPr marL="0" marR="0">
              <a:spcBef>
                <a:spcPts val="0"/>
              </a:spcBef>
              <a:spcAft>
                <a:spcPts val="0"/>
              </a:spcAft>
            </a:pPr>
            <a:r>
              <a:rPr lang="en-US" sz="1400" b="1" dirty="0">
                <a:effectLst/>
                <a:latin typeface="Calibri" panose="020F0502020204030204" pitchFamily="34" charset="0"/>
                <a:ea typeface="Calibri" panose="020F0502020204030204" pitchFamily="34" charset="0"/>
              </a:rPr>
              <a:t>Training &amp; Mentorship:</a:t>
            </a:r>
            <a:endParaRPr lang="en-US" sz="1400" dirty="0">
              <a:effectLst/>
              <a:latin typeface="Calibri" panose="020F0502020204030204" pitchFamily="34" charset="0"/>
              <a:ea typeface="Calibri" panose="020F0502020204030204" pitchFamily="34" charset="0"/>
            </a:endParaRPr>
          </a:p>
          <a:p>
            <a:pPr marL="628650" lvl="1"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Designs and develops reference materials for research administration team and customers.</a:t>
            </a:r>
          </a:p>
          <a:p>
            <a:pPr marL="6286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Develops and coordinates standardized research administration training programs, including one-on-one mentoring with new research administration staff.</a:t>
            </a:r>
          </a:p>
          <a:p>
            <a:pPr marL="6286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Supports opportunities for professional development and promotion/advancement of team members based on demonstration of competency.</a:t>
            </a:r>
          </a:p>
          <a:p>
            <a:pPr marL="6286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Acts as liaison between senior leadership and team regarding professional development; provides regular updates to and collects feedback</a:t>
            </a:r>
            <a:r>
              <a:rPr lang="en-US" sz="1400" dirty="0">
                <a:effectLst/>
                <a:latin typeface="Calibri" panose="020F0502020204030204" pitchFamily="34" charset="0"/>
                <a:ea typeface="Calibri" panose="020F0502020204030204" pitchFamily="34" charset="0"/>
              </a:rPr>
              <a:t>.</a:t>
            </a:r>
          </a:p>
        </p:txBody>
      </p:sp>
      <p:sp>
        <p:nvSpPr>
          <p:cNvPr id="17" name="TextBox 16">
            <a:extLst>
              <a:ext uri="{FF2B5EF4-FFF2-40B4-BE49-F238E27FC236}">
                <a16:creationId xmlns:a16="http://schemas.microsoft.com/office/drawing/2014/main" id="{31592306-CC67-40CD-8263-B34AEF0A7EB8}"/>
              </a:ext>
            </a:extLst>
          </p:cNvPr>
          <p:cNvSpPr txBox="1"/>
          <p:nvPr/>
        </p:nvSpPr>
        <p:spPr>
          <a:xfrm>
            <a:off x="301513" y="2390488"/>
            <a:ext cx="11041030" cy="1231106"/>
          </a:xfrm>
          <a:prstGeom prst="rect">
            <a:avLst/>
          </a:prstGeom>
          <a:noFill/>
        </p:spPr>
        <p:txBody>
          <a:bodyPr wrap="square">
            <a:spAutoFit/>
          </a:bodyPr>
          <a:lstStyle/>
          <a:p>
            <a:pPr marL="0" marR="0">
              <a:spcBef>
                <a:spcPts val="0"/>
              </a:spcBef>
              <a:spcAft>
                <a:spcPts val="0"/>
              </a:spcAft>
            </a:pPr>
            <a:r>
              <a:rPr lang="en-US" sz="1400" b="1" dirty="0">
                <a:effectLst/>
                <a:latin typeface="Calibri" panose="020F0502020204030204" pitchFamily="34" charset="0"/>
                <a:ea typeface="Calibri" panose="020F0502020204030204" pitchFamily="34" charset="0"/>
              </a:rPr>
              <a:t>Pre-Award – Proposal Development and Submission:</a:t>
            </a:r>
            <a:endParaRPr lang="en-US" sz="1400" dirty="0">
              <a:effectLst/>
              <a:latin typeface="Calibri" panose="020F0502020204030204" pitchFamily="34" charset="0"/>
              <a:ea typeface="Calibri" panose="020F0502020204030204" pitchFamily="34" charset="0"/>
            </a:endParaRPr>
          </a:p>
          <a:p>
            <a:pPr marL="628650" lvl="1"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Coordinates as appropriate with Sponsored Research Services and The Texas A&amp;M University System.</a:t>
            </a:r>
          </a:p>
          <a:p>
            <a:pPr marL="628650" lvl="1"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Facilitates and oversees the application process via proposal review, approval, and submission.</a:t>
            </a:r>
          </a:p>
          <a:p>
            <a:pPr marL="628650" lvl="1"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Furnishes advice, guidance and oversight to pre-award team and departmental research administrators.</a:t>
            </a:r>
          </a:p>
          <a:p>
            <a:pPr marL="628650" lvl="1"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Negotiate and approve project terms and conditions</a:t>
            </a:r>
          </a:p>
          <a:p>
            <a:pPr marL="628650" lvl="1"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Approves and signs extramural proposal applications on behalf of the University.</a:t>
            </a:r>
          </a:p>
        </p:txBody>
      </p:sp>
      <p:sp>
        <p:nvSpPr>
          <p:cNvPr id="19" name="TextBox 18">
            <a:extLst>
              <a:ext uri="{FF2B5EF4-FFF2-40B4-BE49-F238E27FC236}">
                <a16:creationId xmlns:a16="http://schemas.microsoft.com/office/drawing/2014/main" id="{72D5EE52-134F-41B2-B420-0303DCB5C56B}"/>
              </a:ext>
            </a:extLst>
          </p:cNvPr>
          <p:cNvSpPr txBox="1"/>
          <p:nvPr/>
        </p:nvSpPr>
        <p:spPr>
          <a:xfrm>
            <a:off x="301513" y="3574961"/>
            <a:ext cx="11041030" cy="1600438"/>
          </a:xfrm>
          <a:prstGeom prst="rect">
            <a:avLst/>
          </a:prstGeom>
          <a:noFill/>
        </p:spPr>
        <p:txBody>
          <a:bodyPr wrap="square">
            <a:spAutoFit/>
          </a:bodyPr>
          <a:lstStyle/>
          <a:p>
            <a:r>
              <a:rPr lang="en-US" sz="1400" b="1" dirty="0"/>
              <a:t>Post-Award – Award management:</a:t>
            </a:r>
          </a:p>
          <a:p>
            <a:pPr marL="628650" lvl="1"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Reviews, approves and signs sponsored projects on behalf of the University.</a:t>
            </a:r>
          </a:p>
          <a:p>
            <a:pPr marL="628650" lvl="1"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Develops and implements strategies for communicating and monitoring compliance with University, and other research administration policies.</a:t>
            </a:r>
          </a:p>
          <a:p>
            <a:pPr marL="628650" lvl="1" indent="-171450">
              <a:buFont typeface="Arial" panose="020B0604020202020204" pitchFamily="34" charset="0"/>
              <a:buChar char="•"/>
            </a:pPr>
            <a:r>
              <a:rPr lang="en-US" sz="1200" dirty="0"/>
              <a:t>Ensures understanding of the fiscal performance of research projects and identifies areas of concern that need resolution.</a:t>
            </a:r>
          </a:p>
          <a:p>
            <a:pPr marL="628650" lvl="1" indent="-171450">
              <a:buFont typeface="Arial" panose="020B0604020202020204" pitchFamily="34" charset="0"/>
              <a:buChar char="•"/>
            </a:pPr>
            <a:r>
              <a:rPr lang="en-US" sz="1200" dirty="0"/>
              <a:t>Ensures post-award staff effectively and efficiently manage awards throughout the award lifecycle from project set up to closeout.</a:t>
            </a:r>
          </a:p>
          <a:p>
            <a:pPr marL="628650" lvl="1" indent="-171450">
              <a:buFont typeface="Arial" panose="020B0604020202020204" pitchFamily="34" charset="0"/>
              <a:buChar char="•"/>
            </a:pPr>
            <a:r>
              <a:rPr lang="en-US" sz="1200" dirty="0"/>
              <a:t>Oversees issuance of sub-agreements and their compliance with applicable policies and procedures.</a:t>
            </a:r>
          </a:p>
          <a:p>
            <a:pPr marL="628650" lvl="1" indent="-171450">
              <a:buFont typeface="Arial" panose="020B0604020202020204" pitchFamily="34" charset="0"/>
              <a:buChar char="•"/>
            </a:pPr>
            <a:r>
              <a:rPr lang="en-US" sz="1200" dirty="0"/>
              <a:t>Reviews and negotiates material transfer, confidentiality agreements, data use agreements </a:t>
            </a:r>
          </a:p>
          <a:p>
            <a:pPr marL="628650" lvl="1" indent="-171450">
              <a:buFont typeface="Arial" panose="020B0604020202020204" pitchFamily="34" charset="0"/>
              <a:buChar char="•"/>
            </a:pPr>
            <a:endParaRPr lang="en-US" sz="1200" dirty="0"/>
          </a:p>
        </p:txBody>
      </p:sp>
      <p:sp>
        <p:nvSpPr>
          <p:cNvPr id="21" name="TextBox 20">
            <a:extLst>
              <a:ext uri="{FF2B5EF4-FFF2-40B4-BE49-F238E27FC236}">
                <a16:creationId xmlns:a16="http://schemas.microsoft.com/office/drawing/2014/main" id="{36E7E7BB-86D0-4391-B705-3BAE197F3744}"/>
              </a:ext>
            </a:extLst>
          </p:cNvPr>
          <p:cNvSpPr txBox="1"/>
          <p:nvPr/>
        </p:nvSpPr>
        <p:spPr>
          <a:xfrm>
            <a:off x="301513" y="4966880"/>
            <a:ext cx="10620485" cy="1785104"/>
          </a:xfrm>
          <a:prstGeom prst="rect">
            <a:avLst/>
          </a:prstGeom>
          <a:noFill/>
        </p:spPr>
        <p:txBody>
          <a:bodyPr wrap="square">
            <a:spAutoFit/>
          </a:bodyPr>
          <a:lstStyle/>
          <a:p>
            <a:pPr marL="0" marR="0">
              <a:spcBef>
                <a:spcPts val="0"/>
              </a:spcBef>
              <a:spcAft>
                <a:spcPts val="0"/>
              </a:spcAft>
            </a:pPr>
            <a:r>
              <a:rPr lang="en-US" sz="1400" b="1" dirty="0">
                <a:effectLst/>
                <a:latin typeface="Calibri" panose="020F0502020204030204" pitchFamily="34" charset="0"/>
                <a:ea typeface="Calibri" panose="020F0502020204030204" pitchFamily="34" charset="0"/>
              </a:rPr>
              <a:t>Leadership in Research Administration:</a:t>
            </a:r>
            <a:endParaRPr lang="en-US" sz="1400" dirty="0">
              <a:effectLst/>
              <a:latin typeface="Calibri" panose="020F0502020204030204" pitchFamily="34" charset="0"/>
              <a:ea typeface="Calibri" panose="020F0502020204030204" pitchFamily="34" charset="0"/>
            </a:endParaRPr>
          </a:p>
          <a:p>
            <a:pPr marL="628650" lvl="1"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Remains current on developments in policies and processes relating to research administration; provides proactive outreach and communication to faculty, staff and administrators on new policies and procedures and updated sponsor guidelines.</a:t>
            </a:r>
          </a:p>
          <a:p>
            <a:pPr marL="628650" lvl="1"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Acts as a resource for any compliance questions and issues using existing knowledge, experience and available resources (e.g., sponsor regulations, University policies) for supporting and/or providing guidance within the campus research community.</a:t>
            </a:r>
          </a:p>
          <a:p>
            <a:pPr marL="628650" lvl="1"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Serves as the primary point of contact and liaison for sponsored project audits.</a:t>
            </a:r>
          </a:p>
          <a:p>
            <a:pPr marL="6286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Provides oversight for the negotiation and review of agreements, including monetary research agreements and subawards and non-monetary agreements such as memoranda of understanding and data use and confidentiality agreements including ensuring appropriate review of intellectual property rights.</a:t>
            </a:r>
          </a:p>
          <a:p>
            <a:pPr marL="6286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Manages special projects and initiatives as identified by Division and University leadership</a:t>
            </a:r>
            <a:endParaRPr lang="en-US" sz="1200" dirty="0"/>
          </a:p>
        </p:txBody>
      </p:sp>
    </p:spTree>
    <p:extLst>
      <p:ext uri="{BB962C8B-B14F-4D97-AF65-F5344CB8AC3E}">
        <p14:creationId xmlns:p14="http://schemas.microsoft.com/office/powerpoint/2010/main" val="1080849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5" descr="7-00029_BAK_v03TOP">
            <a:extLst>
              <a:ext uri="{FF2B5EF4-FFF2-40B4-BE49-F238E27FC236}">
                <a16:creationId xmlns:a16="http://schemas.microsoft.com/office/drawing/2014/main" id="{392B9391-E0F0-4B85-80CF-B4E6979A4AFC}"/>
              </a:ext>
            </a:extLst>
          </p:cNvPr>
          <p:cNvPicPr>
            <a:picLocks noChangeAspect="1" noChangeArrowheads="1"/>
          </p:cNvPicPr>
          <p:nvPr/>
        </p:nvPicPr>
        <p:blipFill>
          <a:blip r:embed="rId2"/>
          <a:srcRect/>
          <a:stretch>
            <a:fillRect/>
          </a:stretch>
        </p:blipFill>
        <p:spPr bwMode="auto">
          <a:xfrm>
            <a:off x="-21167" y="0"/>
            <a:ext cx="12213167" cy="849313"/>
          </a:xfrm>
          <a:prstGeom prst="rect">
            <a:avLst/>
          </a:prstGeom>
          <a:noFill/>
        </p:spPr>
      </p:pic>
      <p:pic>
        <p:nvPicPr>
          <p:cNvPr id="6" name="Picture 5" descr="An aerial view of an island&#10;&#10;Description automatically generated">
            <a:extLst>
              <a:ext uri="{FF2B5EF4-FFF2-40B4-BE49-F238E27FC236}">
                <a16:creationId xmlns:a16="http://schemas.microsoft.com/office/drawing/2014/main" id="{CABC1CB3-EBED-40D6-A068-728C5B9EB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7352" y="5349875"/>
            <a:ext cx="2294648" cy="1526984"/>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EEA5F233-300E-49E7-94F5-DB2F0D140D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18" y="-197790"/>
            <a:ext cx="2816313" cy="1244892"/>
          </a:xfrm>
          <a:prstGeom prst="rect">
            <a:avLst/>
          </a:prstGeom>
        </p:spPr>
      </p:pic>
      <p:sp>
        <p:nvSpPr>
          <p:cNvPr id="12" name="Title 1">
            <a:extLst>
              <a:ext uri="{FF2B5EF4-FFF2-40B4-BE49-F238E27FC236}">
                <a16:creationId xmlns:a16="http://schemas.microsoft.com/office/drawing/2014/main" id="{819847AA-9A3D-4384-A226-0753256A933B}"/>
              </a:ext>
            </a:extLst>
          </p:cNvPr>
          <p:cNvSpPr txBox="1">
            <a:spLocks/>
          </p:cNvSpPr>
          <p:nvPr/>
        </p:nvSpPr>
        <p:spPr>
          <a:xfrm>
            <a:off x="42389" y="849313"/>
            <a:ext cx="12053293" cy="71400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800" b="0" kern="1200">
                <a:solidFill>
                  <a:srgbClr val="005CB9"/>
                </a:solidFill>
                <a:latin typeface="+mn-lt"/>
                <a:ea typeface="+mj-ea"/>
                <a:cs typeface="+mj-cs"/>
              </a:defRPr>
            </a:lvl1pPr>
          </a:lstStyle>
          <a:p>
            <a:pPr algn="ctr"/>
            <a:r>
              <a:rPr lang="en-US" sz="5000" dirty="0">
                <a:solidFill>
                  <a:srgbClr val="002060"/>
                </a:solidFill>
                <a:latin typeface="Eras Demi ITC" panose="020B0805030504020804" pitchFamily="34" charset="0"/>
              </a:rPr>
              <a:t>MY VISION FOR THE DIRECTOR</a:t>
            </a:r>
          </a:p>
        </p:txBody>
      </p:sp>
      <p:sp>
        <p:nvSpPr>
          <p:cNvPr id="14" name="Subtitle 3">
            <a:extLst>
              <a:ext uri="{FF2B5EF4-FFF2-40B4-BE49-F238E27FC236}">
                <a16:creationId xmlns:a16="http://schemas.microsoft.com/office/drawing/2014/main" id="{0F46DB93-7478-4367-A20B-B9B233020B4A}"/>
              </a:ext>
            </a:extLst>
          </p:cNvPr>
          <p:cNvSpPr txBox="1">
            <a:spLocks/>
          </p:cNvSpPr>
          <p:nvPr/>
        </p:nvSpPr>
        <p:spPr>
          <a:xfrm>
            <a:off x="854661" y="1563322"/>
            <a:ext cx="8811491" cy="51904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02B5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02B5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02B5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2B5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2B5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800" b="0" i="0" u="none" strike="noStrike" baseline="0" dirty="0">
              <a:solidFill>
                <a:srgbClr val="000000"/>
              </a:solidFill>
              <a:latin typeface="Times New Roman" panose="02020603050405020304" pitchFamily="18" charset="0"/>
            </a:endParaRPr>
          </a:p>
          <a:p>
            <a:pPr>
              <a:spcAft>
                <a:spcPts val="1200"/>
              </a:spcAft>
              <a:buFont typeface="Wingdings" panose="05000000000000000000" pitchFamily="2" charset="2"/>
              <a:buChar char="v"/>
            </a:pPr>
            <a:r>
              <a:rPr lang="en-US" sz="1800" b="0" i="0" u="none" strike="noStrike" baseline="0" dirty="0">
                <a:solidFill>
                  <a:srgbClr val="002060"/>
                </a:solidFill>
                <a:latin typeface="Times New Roman" panose="02020603050405020304" pitchFamily="18" charset="0"/>
              </a:rPr>
              <a:t>Attending as many departmental or College/Center faculty meetings possible to learn what OSRA can do to help administer their sponsored projects and make their jobs easier. </a:t>
            </a:r>
          </a:p>
          <a:p>
            <a:pPr>
              <a:spcAft>
                <a:spcPts val="1200"/>
              </a:spcAft>
              <a:buFont typeface="Wingdings" panose="05000000000000000000" pitchFamily="2" charset="2"/>
              <a:buChar char="v"/>
            </a:pPr>
            <a:r>
              <a:rPr lang="en-US" sz="1800" b="0" i="0" u="none" strike="noStrike" baseline="0" dirty="0">
                <a:solidFill>
                  <a:srgbClr val="002060"/>
                </a:solidFill>
                <a:latin typeface="Times New Roman" panose="02020603050405020304" pitchFamily="18" charset="0"/>
              </a:rPr>
              <a:t>Attending, in person, when possible, any researcher’s presentations to the Coastal Bend community or campus, to learn about their research and build relationships of mutual trust and respect. </a:t>
            </a:r>
          </a:p>
          <a:p>
            <a:pPr>
              <a:spcAft>
                <a:spcPts val="1200"/>
              </a:spcAft>
              <a:buFont typeface="Wingdings" panose="05000000000000000000" pitchFamily="2" charset="2"/>
              <a:buChar char="v"/>
            </a:pPr>
            <a:r>
              <a:rPr lang="en-US" sz="1800" b="0" i="0" u="none" strike="noStrike" baseline="0" dirty="0">
                <a:solidFill>
                  <a:srgbClr val="002060"/>
                </a:solidFill>
                <a:latin typeface="Times New Roman" panose="02020603050405020304" pitchFamily="18" charset="0"/>
              </a:rPr>
              <a:t>Reviewing OSRA’s policy handbook with departmental research administrators and CPIRA to find the most efficient and sensible policies and publishing them so they are available for anyone to access.</a:t>
            </a:r>
          </a:p>
          <a:p>
            <a:pPr>
              <a:spcAft>
                <a:spcPts val="1200"/>
              </a:spcAft>
              <a:buFont typeface="Wingdings" panose="05000000000000000000" pitchFamily="2" charset="2"/>
              <a:buChar char="v"/>
            </a:pPr>
            <a:r>
              <a:rPr lang="en-US" sz="1800" b="0" i="0" u="none" strike="noStrike" baseline="0" dirty="0">
                <a:solidFill>
                  <a:srgbClr val="002060"/>
                </a:solidFill>
                <a:latin typeface="Times New Roman" panose="02020603050405020304" pitchFamily="18" charset="0"/>
              </a:rPr>
              <a:t>Developing training tools &amp; presentations to present to the campus research community.</a:t>
            </a:r>
          </a:p>
          <a:p>
            <a:pPr>
              <a:spcAft>
                <a:spcPts val="1200"/>
              </a:spcAft>
              <a:buFont typeface="Wingdings" panose="05000000000000000000" pitchFamily="2" charset="2"/>
              <a:buChar char="v"/>
            </a:pPr>
            <a:r>
              <a:rPr lang="en-US" sz="1800" b="0" i="0" u="none" strike="noStrike" baseline="0" dirty="0">
                <a:solidFill>
                  <a:srgbClr val="002060"/>
                </a:solidFill>
                <a:latin typeface="Times New Roman" panose="02020603050405020304" pitchFamily="18" charset="0"/>
              </a:rPr>
              <a:t>Reinstating OSRA’s internship program, which has served as an excellent pipeline to create future Research Administrators. </a:t>
            </a:r>
          </a:p>
        </p:txBody>
      </p:sp>
    </p:spTree>
    <p:extLst>
      <p:ext uri="{BB962C8B-B14F-4D97-AF65-F5344CB8AC3E}">
        <p14:creationId xmlns:p14="http://schemas.microsoft.com/office/powerpoint/2010/main" val="2937292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FE5402-5827-E743-8D22-BAB43CA9D309}"/>
              </a:ext>
            </a:extLst>
          </p:cNvPr>
          <p:cNvSpPr/>
          <p:nvPr/>
        </p:nvSpPr>
        <p:spPr>
          <a:xfrm>
            <a:off x="0" y="-37069"/>
            <a:ext cx="12192000" cy="494270"/>
          </a:xfrm>
          <a:prstGeom prst="rect">
            <a:avLst/>
          </a:prstGeom>
          <a:gradFill>
            <a:gsLst>
              <a:gs pos="21000">
                <a:srgbClr val="005493"/>
              </a:gs>
              <a:gs pos="73000">
                <a:srgbClr val="00B050"/>
              </a:gs>
              <a:gs pos="94000">
                <a:schemeClr val="accent1">
                  <a:lumMod val="45000"/>
                  <a:lumOff val="55000"/>
                </a:schemeClr>
              </a:gs>
              <a:gs pos="100000">
                <a:schemeClr val="accent1">
                  <a:lumMod val="30000"/>
                  <a:lumOff val="70000"/>
                </a:schemeClr>
              </a:gs>
            </a:gsLst>
            <a:lin ang="5400000" scaled="1"/>
          </a:gradFill>
          <a:ln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E97B57D-024C-4631-965A-65DC557B2A75}"/>
              </a:ext>
            </a:extLst>
          </p:cNvPr>
          <p:cNvPicPr>
            <a:picLocks noChangeAspect="1"/>
          </p:cNvPicPr>
          <p:nvPr/>
        </p:nvPicPr>
        <p:blipFill>
          <a:blip r:embed="rId2"/>
          <a:stretch>
            <a:fillRect/>
          </a:stretch>
        </p:blipFill>
        <p:spPr>
          <a:xfrm>
            <a:off x="8764045" y="5867853"/>
            <a:ext cx="3427955" cy="962159"/>
          </a:xfrm>
          <a:prstGeom prst="rect">
            <a:avLst/>
          </a:prstGeom>
        </p:spPr>
      </p:pic>
      <p:sp>
        <p:nvSpPr>
          <p:cNvPr id="22" name="Subtitle 9">
            <a:extLst>
              <a:ext uri="{FF2B5EF4-FFF2-40B4-BE49-F238E27FC236}">
                <a16:creationId xmlns:a16="http://schemas.microsoft.com/office/drawing/2014/main" id="{55F1FBE8-6CE3-46A8-892A-95CE300A4C79}"/>
              </a:ext>
            </a:extLst>
          </p:cNvPr>
          <p:cNvSpPr txBox="1">
            <a:spLocks/>
          </p:cNvSpPr>
          <p:nvPr/>
        </p:nvSpPr>
        <p:spPr>
          <a:xfrm>
            <a:off x="883403" y="580319"/>
            <a:ext cx="10992414" cy="6011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rgbClr val="002060"/>
                </a:solidFill>
              </a:rPr>
              <a:t>What is the Role of OSRA’s Grant Administrators?</a:t>
            </a:r>
          </a:p>
        </p:txBody>
      </p:sp>
      <p:sp>
        <p:nvSpPr>
          <p:cNvPr id="10" name="TextBox 9">
            <a:extLst>
              <a:ext uri="{FF2B5EF4-FFF2-40B4-BE49-F238E27FC236}">
                <a16:creationId xmlns:a16="http://schemas.microsoft.com/office/drawing/2014/main" id="{3ECC6240-EA8D-4385-9620-ED7DBF87B0D7}"/>
              </a:ext>
            </a:extLst>
          </p:cNvPr>
          <p:cNvSpPr txBox="1"/>
          <p:nvPr/>
        </p:nvSpPr>
        <p:spPr>
          <a:xfrm>
            <a:off x="1097749" y="1304624"/>
            <a:ext cx="10778068" cy="6278642"/>
          </a:xfrm>
          <a:prstGeom prst="rect">
            <a:avLst/>
          </a:prstGeom>
          <a:noFill/>
        </p:spPr>
        <p:txBody>
          <a:bodyPr wrap="square">
            <a:spAutoFit/>
          </a:bodyPr>
          <a:lstStyle/>
          <a:p>
            <a:r>
              <a:rPr lang="en-US" sz="1400" b="1" dirty="0"/>
              <a:t>Sponsored Projects Accounting</a:t>
            </a:r>
          </a:p>
          <a:p>
            <a:pPr marL="628650" lvl="1" indent="-171450">
              <a:buFont typeface="Arial" panose="020B0604020202020204" pitchFamily="34" charset="0"/>
              <a:buChar char="•"/>
            </a:pPr>
            <a:r>
              <a:rPr lang="en-US" sz="1200" dirty="0"/>
              <a:t>Assists with opening of Preliminary accounts as needed.</a:t>
            </a:r>
          </a:p>
          <a:p>
            <a:pPr marL="628650" lvl="1" indent="-171450">
              <a:buFont typeface="Arial" panose="020B0604020202020204" pitchFamily="34" charset="0"/>
              <a:buChar char="•"/>
            </a:pPr>
            <a:r>
              <a:rPr lang="en-US" sz="1200" dirty="0"/>
              <a:t>Provides QA/QC of project information in Financial Accounting Management Information Service (FAMIS) including preparing budget entries.</a:t>
            </a:r>
          </a:p>
          <a:p>
            <a:pPr marL="628650" lvl="1" indent="-171450">
              <a:buFont typeface="Arial" panose="020B0604020202020204" pitchFamily="34" charset="0"/>
              <a:buChar char="•"/>
            </a:pPr>
            <a:r>
              <a:rPr lang="en-US" sz="1200" dirty="0"/>
              <a:t>Ensures necessary accounts are set up for cost sharing and monitors and reports cost sharing as required to sponsors.</a:t>
            </a:r>
          </a:p>
          <a:p>
            <a:pPr marL="628650" lvl="1" indent="-171450">
              <a:buFont typeface="Arial" panose="020B0604020202020204" pitchFamily="34" charset="0"/>
              <a:buChar char="•"/>
            </a:pPr>
            <a:r>
              <a:rPr lang="en-US" sz="1200" dirty="0"/>
              <a:t>Prepares financial reports required by our sponsors.</a:t>
            </a:r>
          </a:p>
          <a:p>
            <a:pPr marL="628650" lvl="1" indent="-171450">
              <a:buFont typeface="Arial" panose="020B0604020202020204" pitchFamily="34" charset="0"/>
              <a:buChar char="•"/>
            </a:pPr>
            <a:r>
              <a:rPr lang="en-US" sz="1200" dirty="0"/>
              <a:t>Responsible for Accounts Receivable collections.</a:t>
            </a:r>
          </a:p>
          <a:p>
            <a:pPr marL="628650" lvl="1" indent="-171450">
              <a:buFont typeface="Arial" panose="020B0604020202020204" pitchFamily="34" charset="0"/>
              <a:buChar char="•"/>
            </a:pPr>
            <a:r>
              <a:rPr lang="en-US" sz="1200" dirty="0"/>
              <a:t>Reviews revised budget requests prior to submission and completes sponsor forms as required.</a:t>
            </a:r>
          </a:p>
          <a:p>
            <a:pPr marL="628650" lvl="1" indent="-171450">
              <a:buFont typeface="Arial" panose="020B0604020202020204" pitchFamily="34" charset="0"/>
              <a:buChar char="•"/>
            </a:pPr>
            <a:r>
              <a:rPr lang="en-US" sz="1200" dirty="0"/>
              <a:t>At the end of a project, ensures completion of the close-out module in Maestro. This includes preparing the Facilities &amp; Administrative Costs reconciliation, coordinating with departmental research administrators to ensure encumbrances are cleared and documenting any expenses that post after project end date, and freezing accounts for additional financial activities.</a:t>
            </a:r>
          </a:p>
          <a:p>
            <a:endParaRPr lang="en-US" dirty="0"/>
          </a:p>
          <a:p>
            <a:r>
              <a:rPr lang="en-US" sz="1400" b="1" dirty="0"/>
              <a:t>Sponsored Projects Compliance</a:t>
            </a:r>
          </a:p>
          <a:p>
            <a:pPr marL="628650" lvl="1" indent="-171450">
              <a:buFont typeface="Arial" panose="020B0604020202020204" pitchFamily="34" charset="0"/>
              <a:buChar char="•"/>
            </a:pPr>
            <a:r>
              <a:rPr lang="en-US" sz="1200" dirty="0"/>
              <a:t>Reviews and approves Payroll Costing Allocations and Payroll Correction Transaction for accuracy, while monitoring Key Personnel level of effort to ensure compliance with OMB 2 CFR 200.</a:t>
            </a:r>
          </a:p>
          <a:p>
            <a:pPr marL="628650" lvl="1" indent="-171450">
              <a:buFont typeface="Arial" panose="020B0604020202020204" pitchFamily="34" charset="0"/>
              <a:buChar char="•"/>
            </a:pPr>
            <a:r>
              <a:rPr lang="en-US" sz="1200" dirty="0"/>
              <a:t>Ensures that project deliverables are submitted in accordance with sponsor agreements.</a:t>
            </a:r>
          </a:p>
          <a:p>
            <a:pPr marL="628650" lvl="1" indent="-171450">
              <a:buFont typeface="Arial" panose="020B0604020202020204" pitchFamily="34" charset="0"/>
              <a:buChar char="•"/>
            </a:pPr>
            <a:r>
              <a:rPr lang="en-US" sz="1200" dirty="0"/>
              <a:t>Verifies approval of compliance protocols (during award set up).</a:t>
            </a:r>
          </a:p>
          <a:p>
            <a:pPr marL="628650" lvl="1" indent="-171450">
              <a:buFont typeface="Arial" panose="020B0604020202020204" pitchFamily="34" charset="0"/>
              <a:buChar char="•"/>
            </a:pPr>
            <a:r>
              <a:rPr lang="en-US" sz="1200" dirty="0"/>
              <a:t>Verifies compliance with federal regulations regarding financial disclosure of potential conflicts of interest.</a:t>
            </a:r>
          </a:p>
          <a:p>
            <a:pPr marL="628650" lvl="1" indent="-171450">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Monitors sponsored projects for compliance with University, and other research administration policies and procedures.</a:t>
            </a:r>
          </a:p>
          <a:p>
            <a:pPr marL="628650" lvl="1" indent="-171450">
              <a:buFont typeface="Arial" panose="020B0604020202020204" pitchFamily="34" charset="0"/>
              <a:buChar char="•"/>
            </a:pPr>
            <a:r>
              <a:rPr lang="en-US" sz="1200" dirty="0"/>
              <a:t>Assists with federal and state and TAMU System audits and program reviews related to sponsored projects, including single audit requirements under OMB 2 CFR 200 subpart F.</a:t>
            </a:r>
          </a:p>
          <a:p>
            <a:pPr marL="628650" lvl="1" indent="-171450">
              <a:buFont typeface="Arial" panose="020B0604020202020204" pitchFamily="34" charset="0"/>
              <a:buChar char="•"/>
            </a:pPr>
            <a:endParaRPr lang="en-US" sz="1200" b="1" dirty="0"/>
          </a:p>
          <a:p>
            <a:r>
              <a:rPr lang="en-US" sz="1400" b="1" dirty="0"/>
              <a:t>Sponsored Projects Administration</a:t>
            </a:r>
          </a:p>
          <a:p>
            <a:pPr marL="742950" lvl="1" indent="-285750">
              <a:buFont typeface="Arial" panose="020B0604020202020204" pitchFamily="34" charset="0"/>
              <a:buChar char="•"/>
            </a:pPr>
            <a:r>
              <a:rPr lang="en-US" sz="1200" dirty="0"/>
              <a:t>Provides support, guidance, and expertise to faculty and staff regarding issues related to post-award research administration.</a:t>
            </a:r>
          </a:p>
          <a:p>
            <a:pPr marL="742950" lvl="1" indent="-285750">
              <a:buFont typeface="Arial" panose="020B0604020202020204" pitchFamily="34" charset="0"/>
              <a:buChar char="•"/>
            </a:pPr>
            <a:r>
              <a:rPr lang="en-US" sz="1200" dirty="0"/>
              <a:t>Assists faculty and Departmental Research Administrators with No Cost Extension Requests.</a:t>
            </a:r>
          </a:p>
          <a:p>
            <a:pPr marL="742950" lvl="1" indent="-285750">
              <a:buFont typeface="Arial" panose="020B0604020202020204" pitchFamily="34" charset="0"/>
              <a:buChar char="•"/>
            </a:pPr>
            <a:r>
              <a:rPr lang="en-US" sz="1200" dirty="0"/>
              <a:t>Assists faculty and Departmental Research Administrators with Award Transfers for separating Employees</a:t>
            </a:r>
          </a:p>
          <a:p>
            <a:pPr marL="742950" lvl="1" indent="-285750">
              <a:buFont typeface="Arial" panose="020B0604020202020204" pitchFamily="34" charset="0"/>
              <a:buChar char="•"/>
            </a:pPr>
            <a:r>
              <a:rPr lang="en-US" sz="1200" dirty="0"/>
              <a:t>Provides oversight of sponsored project administration including the review and approval of cost transfers and effort reporting.</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628650" lvl="1" indent="-171450">
              <a:buFont typeface="Arial" panose="020B0604020202020204" pitchFamily="34" charset="0"/>
              <a:buChar char="•"/>
            </a:pPr>
            <a:endParaRPr lang="en-US" sz="1200" dirty="0"/>
          </a:p>
          <a:p>
            <a:endParaRPr lang="en-US" dirty="0"/>
          </a:p>
        </p:txBody>
      </p:sp>
    </p:spTree>
    <p:extLst>
      <p:ext uri="{BB962C8B-B14F-4D97-AF65-F5344CB8AC3E}">
        <p14:creationId xmlns:p14="http://schemas.microsoft.com/office/powerpoint/2010/main" val="5358108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DEC5BBB8DA0E94EA6A4C8FE93C0F6B5" ma:contentTypeVersion="13" ma:contentTypeDescription="Create a new document." ma:contentTypeScope="" ma:versionID="7591d2a90f55aa5900ddf344ac29085f">
  <xsd:schema xmlns:xsd="http://www.w3.org/2001/XMLSchema" xmlns:xs="http://www.w3.org/2001/XMLSchema" xmlns:p="http://schemas.microsoft.com/office/2006/metadata/properties" xmlns:ns2="0c78e113-44aa-4bc0-bddf-1cd876f1617e" xmlns:ns3="cb74bbd8-d007-49f1-89dd-bb6107dd639c" targetNamespace="http://schemas.microsoft.com/office/2006/metadata/properties" ma:root="true" ma:fieldsID="eac8a3a521113f4f9397313e2d8091b3" ns2:_="" ns3:_="">
    <xsd:import namespace="0c78e113-44aa-4bc0-bddf-1cd876f1617e"/>
    <xsd:import namespace="cb74bbd8-d007-49f1-89dd-bb6107dd63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78e113-44aa-4bc0-bddf-1cd876f161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b74bbd8-d007-49f1-89dd-bb6107dd639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71C2C1-0468-4D13-B5A5-C7EB217B1E2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8664376-C5D0-40A1-8B3C-C0BFA937AAFB}">
  <ds:schemaRefs>
    <ds:schemaRef ds:uri="http://schemas.microsoft.com/sharepoint/v3/contenttype/forms"/>
  </ds:schemaRefs>
</ds:datastoreItem>
</file>

<file path=customXml/itemProps3.xml><?xml version="1.0" encoding="utf-8"?>
<ds:datastoreItem xmlns:ds="http://schemas.openxmlformats.org/officeDocument/2006/customXml" ds:itemID="{2E0A5BFC-8882-4603-B2B7-A3288EEFF2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78e113-44aa-4bc0-bddf-1cd876f1617e"/>
    <ds:schemaRef ds:uri="cb74bbd8-d007-49f1-89dd-bb6107dd63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3518</TotalTime>
  <Words>1489</Words>
  <Application>Microsoft Office PowerPoint</Application>
  <PresentationFormat>Widescreen</PresentationFormat>
  <Paragraphs>144</Paragraphs>
  <Slides>14</Slides>
  <Notes>1</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14</vt:i4>
      </vt:variant>
    </vt:vector>
  </HeadingPairs>
  <TitlesOfParts>
    <vt:vector size="28" baseType="lpstr">
      <vt:lpstr>Arial</vt:lpstr>
      <vt:lpstr>Calibri</vt:lpstr>
      <vt:lpstr>Calibri Light</vt:lpstr>
      <vt:lpstr>canada-type-gibson</vt:lpstr>
      <vt:lpstr>Eras Demi ITC</vt:lpstr>
      <vt:lpstr>Times New Roman</vt:lpstr>
      <vt:lpstr>Trebuchet MS</vt:lpstr>
      <vt:lpstr>Wingdings</vt:lpstr>
      <vt:lpstr>Wingdings 3</vt:lpstr>
      <vt:lpstr>Office Theme</vt:lpstr>
      <vt:lpstr>1_Facet</vt:lpstr>
      <vt:lpstr>1_Office Theme</vt:lpstr>
      <vt:lpstr>12_Office Theme</vt:lpstr>
      <vt:lpstr>2_Office Theme</vt:lpstr>
      <vt:lpstr>Kimberly Hawkenson, C.R.A.</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TAMU-CC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Mejia, Alissa</dc:creator>
  <cp:lastModifiedBy>Hawkenson, Kimberly</cp:lastModifiedBy>
  <cp:revision>60</cp:revision>
  <dcterms:created xsi:type="dcterms:W3CDTF">2016-03-14T21:18:27Z</dcterms:created>
  <dcterms:modified xsi:type="dcterms:W3CDTF">2022-10-20T15:38:04Z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0x0101009DEC5BBB8DA0E94EA6A4C8FE93C0F6B5</vt:lpwstr>
  </property>
</Properties>
</file>