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2"/>
  </p:notesMasterIdLst>
  <p:sldIdLst>
    <p:sldId id="257" r:id="rId3"/>
    <p:sldId id="274" r:id="rId4"/>
    <p:sldId id="434" r:id="rId5"/>
    <p:sldId id="450" r:id="rId6"/>
    <p:sldId id="451" r:id="rId7"/>
    <p:sldId id="453" r:id="rId8"/>
    <p:sldId id="454" r:id="rId9"/>
    <p:sldId id="455" r:id="rId10"/>
    <p:sldId id="464" r:id="rId11"/>
    <p:sldId id="463" r:id="rId12"/>
    <p:sldId id="465" r:id="rId13"/>
    <p:sldId id="466" r:id="rId14"/>
    <p:sldId id="467" r:id="rId15"/>
    <p:sldId id="468" r:id="rId16"/>
    <p:sldId id="469" r:id="rId17"/>
    <p:sldId id="470" r:id="rId18"/>
    <p:sldId id="471" r:id="rId19"/>
    <p:sldId id="472" r:id="rId20"/>
    <p:sldId id="4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7AF80A-5069-441A-BBC5-F72BAC70A890}" v="7" dt="2021-05-25T14:52:27.1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lard, Rebecca" userId="cead3963-aebf-43b0-8cee-afaea7285ba8" providerId="ADAL" clId="{317AF80A-5069-441A-BBC5-F72BAC70A890}"/>
    <pc:docChg chg="undo custSel addSld delSld modSld">
      <pc:chgData name="Ballard, Rebecca" userId="cead3963-aebf-43b0-8cee-afaea7285ba8" providerId="ADAL" clId="{317AF80A-5069-441A-BBC5-F72BAC70A890}" dt="2021-05-25T14:52:36.801" v="367" actId="20577"/>
      <pc:docMkLst>
        <pc:docMk/>
      </pc:docMkLst>
      <pc:sldChg chg="modSp mod">
        <pc:chgData name="Ballard, Rebecca" userId="cead3963-aebf-43b0-8cee-afaea7285ba8" providerId="ADAL" clId="{317AF80A-5069-441A-BBC5-F72BAC70A890}" dt="2021-05-25T13:46:00.048" v="11" actId="20577"/>
        <pc:sldMkLst>
          <pc:docMk/>
          <pc:sldMk cId="2795213322" sldId="257"/>
        </pc:sldMkLst>
        <pc:spChg chg="mod">
          <ac:chgData name="Ballard, Rebecca" userId="cead3963-aebf-43b0-8cee-afaea7285ba8" providerId="ADAL" clId="{317AF80A-5069-441A-BBC5-F72BAC70A890}" dt="2021-05-25T13:46:00.048" v="11" actId="20577"/>
          <ac:spMkLst>
            <pc:docMk/>
            <pc:sldMk cId="2795213322" sldId="257"/>
            <ac:spMk id="4" creationId="{00000000-0000-0000-0000-000000000000}"/>
          </ac:spMkLst>
        </pc:spChg>
      </pc:sldChg>
      <pc:sldChg chg="del">
        <pc:chgData name="Ballard, Rebecca" userId="cead3963-aebf-43b0-8cee-afaea7285ba8" providerId="ADAL" clId="{317AF80A-5069-441A-BBC5-F72BAC70A890}" dt="2021-05-25T14:48:40.691" v="12" actId="47"/>
        <pc:sldMkLst>
          <pc:docMk/>
          <pc:sldMk cId="2093111034" sldId="456"/>
        </pc:sldMkLst>
      </pc:sldChg>
      <pc:sldChg chg="del">
        <pc:chgData name="Ballard, Rebecca" userId="cead3963-aebf-43b0-8cee-afaea7285ba8" providerId="ADAL" clId="{317AF80A-5069-441A-BBC5-F72BAC70A890}" dt="2021-05-25T14:48:42.218" v="13" actId="47"/>
        <pc:sldMkLst>
          <pc:docMk/>
          <pc:sldMk cId="1662178408" sldId="460"/>
        </pc:sldMkLst>
      </pc:sldChg>
      <pc:sldChg chg="del">
        <pc:chgData name="Ballard, Rebecca" userId="cead3963-aebf-43b0-8cee-afaea7285ba8" providerId="ADAL" clId="{317AF80A-5069-441A-BBC5-F72BAC70A890}" dt="2021-05-25T14:48:43.297" v="14" actId="47"/>
        <pc:sldMkLst>
          <pc:docMk/>
          <pc:sldMk cId="890194602" sldId="462"/>
        </pc:sldMkLst>
      </pc:sldChg>
      <pc:sldChg chg="add">
        <pc:chgData name="Ballard, Rebecca" userId="cead3963-aebf-43b0-8cee-afaea7285ba8" providerId="ADAL" clId="{317AF80A-5069-441A-BBC5-F72BAC70A890}" dt="2021-05-25T14:49:25.299" v="15"/>
        <pc:sldMkLst>
          <pc:docMk/>
          <pc:sldMk cId="101502657" sldId="467"/>
        </pc:sldMkLst>
      </pc:sldChg>
      <pc:sldChg chg="addSp delSp modSp add mod">
        <pc:chgData name="Ballard, Rebecca" userId="cead3963-aebf-43b0-8cee-afaea7285ba8" providerId="ADAL" clId="{317AF80A-5069-441A-BBC5-F72BAC70A890}" dt="2021-05-25T14:50:42.822" v="115" actId="20577"/>
        <pc:sldMkLst>
          <pc:docMk/>
          <pc:sldMk cId="86008719" sldId="468"/>
        </pc:sldMkLst>
        <pc:spChg chg="add mod">
          <ac:chgData name="Ballard, Rebecca" userId="cead3963-aebf-43b0-8cee-afaea7285ba8" providerId="ADAL" clId="{317AF80A-5069-441A-BBC5-F72BAC70A890}" dt="2021-05-25T14:50:25.913" v="61" actId="1076"/>
          <ac:spMkLst>
            <pc:docMk/>
            <pc:sldMk cId="86008719" sldId="468"/>
            <ac:spMk id="6" creationId="{FE04A301-499F-45C0-B482-FEDB0ACCEA17}"/>
          </ac:spMkLst>
        </pc:spChg>
        <pc:spChg chg="mod">
          <ac:chgData name="Ballard, Rebecca" userId="cead3963-aebf-43b0-8cee-afaea7285ba8" providerId="ADAL" clId="{317AF80A-5069-441A-BBC5-F72BAC70A890}" dt="2021-05-25T14:50:42.822" v="115" actId="20577"/>
          <ac:spMkLst>
            <pc:docMk/>
            <pc:sldMk cId="86008719" sldId="468"/>
            <ac:spMk id="11" creationId="{B9167A49-8224-463A-BFF4-766F80265E26}"/>
          </ac:spMkLst>
        </pc:spChg>
        <pc:picChg chg="add mod">
          <ac:chgData name="Ballard, Rebecca" userId="cead3963-aebf-43b0-8cee-afaea7285ba8" providerId="ADAL" clId="{317AF80A-5069-441A-BBC5-F72BAC70A890}" dt="2021-05-25T14:50:09.657" v="59" actId="14100"/>
          <ac:picMkLst>
            <pc:docMk/>
            <pc:sldMk cId="86008719" sldId="468"/>
            <ac:picMk id="3" creationId="{8A300CD7-9DAA-4F5A-A356-CDDC22802217}"/>
          </ac:picMkLst>
        </pc:picChg>
        <pc:picChg chg="del mod">
          <ac:chgData name="Ballard, Rebecca" userId="cead3963-aebf-43b0-8cee-afaea7285ba8" providerId="ADAL" clId="{317AF80A-5069-441A-BBC5-F72BAC70A890}" dt="2021-05-25T14:49:53.448" v="55" actId="478"/>
          <ac:picMkLst>
            <pc:docMk/>
            <pc:sldMk cId="86008719" sldId="468"/>
            <ac:picMk id="4" creationId="{CE8D5A9A-F25F-4961-AA93-03F18B888E83}"/>
          </ac:picMkLst>
        </pc:picChg>
      </pc:sldChg>
      <pc:sldChg chg="modSp add mod">
        <pc:chgData name="Ballard, Rebecca" userId="cead3963-aebf-43b0-8cee-afaea7285ba8" providerId="ADAL" clId="{317AF80A-5069-441A-BBC5-F72BAC70A890}" dt="2021-05-25T14:51:12.739" v="178" actId="1076"/>
        <pc:sldMkLst>
          <pc:docMk/>
          <pc:sldMk cId="2914050712" sldId="469"/>
        </pc:sldMkLst>
        <pc:spChg chg="mod">
          <ac:chgData name="Ballard, Rebecca" userId="cead3963-aebf-43b0-8cee-afaea7285ba8" providerId="ADAL" clId="{317AF80A-5069-441A-BBC5-F72BAC70A890}" dt="2021-05-25T14:51:12.739" v="178" actId="1076"/>
          <ac:spMkLst>
            <pc:docMk/>
            <pc:sldMk cId="2914050712" sldId="469"/>
            <ac:spMk id="6" creationId="{FE04A301-499F-45C0-B482-FEDB0ACCEA17}"/>
          </ac:spMkLst>
        </pc:spChg>
        <pc:spChg chg="mod">
          <ac:chgData name="Ballard, Rebecca" userId="cead3963-aebf-43b0-8cee-afaea7285ba8" providerId="ADAL" clId="{317AF80A-5069-441A-BBC5-F72BAC70A890}" dt="2021-05-25T14:51:00.260" v="173" actId="20577"/>
          <ac:spMkLst>
            <pc:docMk/>
            <pc:sldMk cId="2914050712" sldId="469"/>
            <ac:spMk id="11" creationId="{B9167A49-8224-463A-BFF4-766F80265E26}"/>
          </ac:spMkLst>
        </pc:spChg>
        <pc:picChg chg="mod">
          <ac:chgData name="Ballard, Rebecca" userId="cead3963-aebf-43b0-8cee-afaea7285ba8" providerId="ADAL" clId="{317AF80A-5069-441A-BBC5-F72BAC70A890}" dt="2021-05-25T14:51:09.659" v="177" actId="1076"/>
          <ac:picMkLst>
            <pc:docMk/>
            <pc:sldMk cId="2914050712" sldId="469"/>
            <ac:picMk id="3" creationId="{8A300CD7-9DAA-4F5A-A356-CDDC22802217}"/>
          </ac:picMkLst>
        </pc:picChg>
      </pc:sldChg>
      <pc:sldChg chg="modSp add mod">
        <pc:chgData name="Ballard, Rebecca" userId="cead3963-aebf-43b0-8cee-afaea7285ba8" providerId="ADAL" clId="{317AF80A-5069-441A-BBC5-F72BAC70A890}" dt="2021-05-25T14:51:17.500" v="182" actId="20577"/>
        <pc:sldMkLst>
          <pc:docMk/>
          <pc:sldMk cId="1826596932" sldId="470"/>
        </pc:sldMkLst>
        <pc:spChg chg="mod">
          <ac:chgData name="Ballard, Rebecca" userId="cead3963-aebf-43b0-8cee-afaea7285ba8" providerId="ADAL" clId="{317AF80A-5069-441A-BBC5-F72BAC70A890}" dt="2021-05-25T14:51:06.469" v="175" actId="1076"/>
          <ac:spMkLst>
            <pc:docMk/>
            <pc:sldMk cId="1826596932" sldId="470"/>
            <ac:spMk id="6" creationId="{FE04A301-499F-45C0-B482-FEDB0ACCEA17}"/>
          </ac:spMkLst>
        </pc:spChg>
        <pc:spChg chg="mod">
          <ac:chgData name="Ballard, Rebecca" userId="cead3963-aebf-43b0-8cee-afaea7285ba8" providerId="ADAL" clId="{317AF80A-5069-441A-BBC5-F72BAC70A890}" dt="2021-05-25T14:51:17.500" v="182" actId="20577"/>
          <ac:spMkLst>
            <pc:docMk/>
            <pc:sldMk cId="1826596932" sldId="470"/>
            <ac:spMk id="11" creationId="{B9167A49-8224-463A-BFF4-766F80265E26}"/>
          </ac:spMkLst>
        </pc:spChg>
      </pc:sldChg>
      <pc:sldChg chg="modSp add mod">
        <pc:chgData name="Ballard, Rebecca" userId="cead3963-aebf-43b0-8cee-afaea7285ba8" providerId="ADAL" clId="{317AF80A-5069-441A-BBC5-F72BAC70A890}" dt="2021-05-25T14:51:57.711" v="270" actId="20577"/>
        <pc:sldMkLst>
          <pc:docMk/>
          <pc:sldMk cId="2273681950" sldId="471"/>
        </pc:sldMkLst>
        <pc:spChg chg="mod">
          <ac:chgData name="Ballard, Rebecca" userId="cead3963-aebf-43b0-8cee-afaea7285ba8" providerId="ADAL" clId="{317AF80A-5069-441A-BBC5-F72BAC70A890}" dt="2021-05-25T14:51:25.125" v="184" actId="1076"/>
          <ac:spMkLst>
            <pc:docMk/>
            <pc:sldMk cId="2273681950" sldId="471"/>
            <ac:spMk id="6" creationId="{FE04A301-499F-45C0-B482-FEDB0ACCEA17}"/>
          </ac:spMkLst>
        </pc:spChg>
        <pc:spChg chg="mod">
          <ac:chgData name="Ballard, Rebecca" userId="cead3963-aebf-43b0-8cee-afaea7285ba8" providerId="ADAL" clId="{317AF80A-5069-441A-BBC5-F72BAC70A890}" dt="2021-05-25T14:51:57.711" v="270" actId="20577"/>
          <ac:spMkLst>
            <pc:docMk/>
            <pc:sldMk cId="2273681950" sldId="471"/>
            <ac:spMk id="11" creationId="{B9167A49-8224-463A-BFF4-766F80265E26}"/>
          </ac:spMkLst>
        </pc:spChg>
      </pc:sldChg>
      <pc:sldChg chg="modSp add mod">
        <pc:chgData name="Ballard, Rebecca" userId="cead3963-aebf-43b0-8cee-afaea7285ba8" providerId="ADAL" clId="{317AF80A-5069-441A-BBC5-F72BAC70A890}" dt="2021-05-25T14:52:21.941" v="321" actId="20577"/>
        <pc:sldMkLst>
          <pc:docMk/>
          <pc:sldMk cId="3821860778" sldId="472"/>
        </pc:sldMkLst>
        <pc:spChg chg="mod">
          <ac:chgData name="Ballard, Rebecca" userId="cead3963-aebf-43b0-8cee-afaea7285ba8" providerId="ADAL" clId="{317AF80A-5069-441A-BBC5-F72BAC70A890}" dt="2021-05-25T14:52:05.246" v="273" actId="1076"/>
          <ac:spMkLst>
            <pc:docMk/>
            <pc:sldMk cId="3821860778" sldId="472"/>
            <ac:spMk id="6" creationId="{FE04A301-499F-45C0-B482-FEDB0ACCEA17}"/>
          </ac:spMkLst>
        </pc:spChg>
        <pc:spChg chg="mod">
          <ac:chgData name="Ballard, Rebecca" userId="cead3963-aebf-43b0-8cee-afaea7285ba8" providerId="ADAL" clId="{317AF80A-5069-441A-BBC5-F72BAC70A890}" dt="2021-05-25T14:52:21.941" v="321" actId="20577"/>
          <ac:spMkLst>
            <pc:docMk/>
            <pc:sldMk cId="3821860778" sldId="472"/>
            <ac:spMk id="11" creationId="{B9167A49-8224-463A-BFF4-766F80265E26}"/>
          </ac:spMkLst>
        </pc:spChg>
      </pc:sldChg>
      <pc:sldChg chg="modSp add mod">
        <pc:chgData name="Ballard, Rebecca" userId="cead3963-aebf-43b0-8cee-afaea7285ba8" providerId="ADAL" clId="{317AF80A-5069-441A-BBC5-F72BAC70A890}" dt="2021-05-25T14:52:36.801" v="367" actId="20577"/>
        <pc:sldMkLst>
          <pc:docMk/>
          <pc:sldMk cId="2867129275" sldId="473"/>
        </pc:sldMkLst>
        <pc:spChg chg="mod">
          <ac:chgData name="Ballard, Rebecca" userId="cead3963-aebf-43b0-8cee-afaea7285ba8" providerId="ADAL" clId="{317AF80A-5069-441A-BBC5-F72BAC70A890}" dt="2021-05-25T14:52:29.344" v="323" actId="1076"/>
          <ac:spMkLst>
            <pc:docMk/>
            <pc:sldMk cId="2867129275" sldId="473"/>
            <ac:spMk id="6" creationId="{FE04A301-499F-45C0-B482-FEDB0ACCEA17}"/>
          </ac:spMkLst>
        </pc:spChg>
        <pc:spChg chg="mod">
          <ac:chgData name="Ballard, Rebecca" userId="cead3963-aebf-43b0-8cee-afaea7285ba8" providerId="ADAL" clId="{317AF80A-5069-441A-BBC5-F72BAC70A890}" dt="2021-05-25T14:52:36.801" v="367" actId="20577"/>
          <ac:spMkLst>
            <pc:docMk/>
            <pc:sldMk cId="2867129275" sldId="473"/>
            <ac:spMk id="11" creationId="{B9167A49-8224-463A-BFF4-766F80265E26}"/>
          </ac:spMkLst>
        </pc:spChg>
      </pc:sldChg>
    </pc:docChg>
  </pc:docChgLst>
  <pc:docChgLst>
    <pc:chgData name="Ballard, Rebecca" userId="cead3963-aebf-43b0-8cee-afaea7285ba8" providerId="ADAL" clId="{B4F25E14-06EF-4E17-B10D-81FB98C2100E}"/>
    <pc:docChg chg="custSel delSld modSld sldOrd">
      <pc:chgData name="Ballard, Rebecca" userId="cead3963-aebf-43b0-8cee-afaea7285ba8" providerId="ADAL" clId="{B4F25E14-06EF-4E17-B10D-81FB98C2100E}" dt="2021-04-28T18:28:26.242" v="173" actId="47"/>
      <pc:docMkLst>
        <pc:docMk/>
      </pc:docMkLst>
      <pc:sldChg chg="modSp mod">
        <pc:chgData name="Ballard, Rebecca" userId="cead3963-aebf-43b0-8cee-afaea7285ba8" providerId="ADAL" clId="{B4F25E14-06EF-4E17-B10D-81FB98C2100E}" dt="2021-04-28T18:22:05.402" v="46" actId="20577"/>
        <pc:sldMkLst>
          <pc:docMk/>
          <pc:sldMk cId="2795213322" sldId="257"/>
        </pc:sldMkLst>
        <pc:spChg chg="mod">
          <ac:chgData name="Ballard, Rebecca" userId="cead3963-aebf-43b0-8cee-afaea7285ba8" providerId="ADAL" clId="{B4F25E14-06EF-4E17-B10D-81FB98C2100E}" dt="2021-04-28T18:21:58.333" v="38" actId="20577"/>
          <ac:spMkLst>
            <pc:docMk/>
            <pc:sldMk cId="2795213322" sldId="257"/>
            <ac:spMk id="2" creationId="{00000000-0000-0000-0000-000000000000}"/>
          </ac:spMkLst>
        </pc:spChg>
        <pc:spChg chg="mod">
          <ac:chgData name="Ballard, Rebecca" userId="cead3963-aebf-43b0-8cee-afaea7285ba8" providerId="ADAL" clId="{B4F25E14-06EF-4E17-B10D-81FB98C2100E}" dt="2021-04-28T18:22:05.402" v="46" actId="20577"/>
          <ac:spMkLst>
            <pc:docMk/>
            <pc:sldMk cId="2795213322" sldId="257"/>
            <ac:spMk id="4" creationId="{00000000-0000-0000-0000-000000000000}"/>
          </ac:spMkLst>
        </pc:spChg>
      </pc:sldChg>
      <pc:sldChg chg="modSp mod">
        <pc:chgData name="Ballard, Rebecca" userId="cead3963-aebf-43b0-8cee-afaea7285ba8" providerId="ADAL" clId="{B4F25E14-06EF-4E17-B10D-81FB98C2100E}" dt="2021-04-28T18:22:14.933" v="70" actId="20577"/>
        <pc:sldMkLst>
          <pc:docMk/>
          <pc:sldMk cId="1915131665" sldId="274"/>
        </pc:sldMkLst>
        <pc:spChg chg="mod">
          <ac:chgData name="Ballard, Rebecca" userId="cead3963-aebf-43b0-8cee-afaea7285ba8" providerId="ADAL" clId="{B4F25E14-06EF-4E17-B10D-81FB98C2100E}" dt="2021-04-28T18:22:14.933" v="70" actId="20577"/>
          <ac:spMkLst>
            <pc:docMk/>
            <pc:sldMk cId="1915131665" sldId="274"/>
            <ac:spMk id="6" creationId="{160E2506-8ED8-40CB-9DC0-B9354CC17226}"/>
          </ac:spMkLst>
        </pc:spChg>
      </pc:sldChg>
      <pc:sldChg chg="del">
        <pc:chgData name="Ballard, Rebecca" userId="cead3963-aebf-43b0-8cee-afaea7285ba8" providerId="ADAL" clId="{B4F25E14-06EF-4E17-B10D-81FB98C2100E}" dt="2021-04-28T18:22:21.204" v="71" actId="47"/>
        <pc:sldMkLst>
          <pc:docMk/>
          <pc:sldMk cId="2104490998" sldId="418"/>
        </pc:sldMkLst>
      </pc:sldChg>
      <pc:sldChg chg="del">
        <pc:chgData name="Ballard, Rebecca" userId="cead3963-aebf-43b0-8cee-afaea7285ba8" providerId="ADAL" clId="{B4F25E14-06EF-4E17-B10D-81FB98C2100E}" dt="2021-04-28T18:23:05.092" v="88" actId="47"/>
        <pc:sldMkLst>
          <pc:docMk/>
          <pc:sldMk cId="3627936437" sldId="425"/>
        </pc:sldMkLst>
      </pc:sldChg>
      <pc:sldChg chg="del">
        <pc:chgData name="Ballard, Rebecca" userId="cead3963-aebf-43b0-8cee-afaea7285ba8" providerId="ADAL" clId="{B4F25E14-06EF-4E17-B10D-81FB98C2100E}" dt="2021-04-28T18:22:56.639" v="75" actId="47"/>
        <pc:sldMkLst>
          <pc:docMk/>
          <pc:sldMk cId="3942667797" sldId="431"/>
        </pc:sldMkLst>
      </pc:sldChg>
      <pc:sldChg chg="del">
        <pc:chgData name="Ballard, Rebecca" userId="cead3963-aebf-43b0-8cee-afaea7285ba8" providerId="ADAL" clId="{B4F25E14-06EF-4E17-B10D-81FB98C2100E}" dt="2021-04-28T18:22:26.045" v="72" actId="47"/>
        <pc:sldMkLst>
          <pc:docMk/>
          <pc:sldMk cId="1228668266" sldId="433"/>
        </pc:sldMkLst>
      </pc:sldChg>
      <pc:sldChg chg="modSp mod ord">
        <pc:chgData name="Ballard, Rebecca" userId="cead3963-aebf-43b0-8cee-afaea7285ba8" providerId="ADAL" clId="{B4F25E14-06EF-4E17-B10D-81FB98C2100E}" dt="2021-04-28T18:27:13.880" v="167" actId="6549"/>
        <pc:sldMkLst>
          <pc:docMk/>
          <pc:sldMk cId="1986595603" sldId="434"/>
        </pc:sldMkLst>
        <pc:spChg chg="mod">
          <ac:chgData name="Ballard, Rebecca" userId="cead3963-aebf-43b0-8cee-afaea7285ba8" providerId="ADAL" clId="{B4F25E14-06EF-4E17-B10D-81FB98C2100E}" dt="2021-04-28T18:27:13.880" v="167" actId="6549"/>
          <ac:spMkLst>
            <pc:docMk/>
            <pc:sldMk cId="1986595603" sldId="434"/>
            <ac:spMk id="9" creationId="{FE8D869A-3A0B-494A-A626-9D655E22E2D5}"/>
          </ac:spMkLst>
        </pc:spChg>
      </pc:sldChg>
      <pc:sldChg chg="del">
        <pc:chgData name="Ballard, Rebecca" userId="cead3963-aebf-43b0-8cee-afaea7285ba8" providerId="ADAL" clId="{B4F25E14-06EF-4E17-B10D-81FB98C2100E}" dt="2021-04-28T18:22:27.813" v="73" actId="47"/>
        <pc:sldMkLst>
          <pc:docMk/>
          <pc:sldMk cId="2353631237" sldId="435"/>
        </pc:sldMkLst>
      </pc:sldChg>
      <pc:sldChg chg="del">
        <pc:chgData name="Ballard, Rebecca" userId="cead3963-aebf-43b0-8cee-afaea7285ba8" providerId="ADAL" clId="{B4F25E14-06EF-4E17-B10D-81FB98C2100E}" dt="2021-04-28T18:24:14.942" v="157" actId="47"/>
        <pc:sldMkLst>
          <pc:docMk/>
          <pc:sldMk cId="1747355156" sldId="436"/>
        </pc:sldMkLst>
      </pc:sldChg>
      <pc:sldChg chg="del">
        <pc:chgData name="Ballard, Rebecca" userId="cead3963-aebf-43b0-8cee-afaea7285ba8" providerId="ADAL" clId="{B4F25E14-06EF-4E17-B10D-81FB98C2100E}" dt="2021-04-28T18:22:55.767" v="74" actId="47"/>
        <pc:sldMkLst>
          <pc:docMk/>
          <pc:sldMk cId="1218019892" sldId="437"/>
        </pc:sldMkLst>
      </pc:sldChg>
      <pc:sldChg chg="del">
        <pc:chgData name="Ballard, Rebecca" userId="cead3963-aebf-43b0-8cee-afaea7285ba8" providerId="ADAL" clId="{B4F25E14-06EF-4E17-B10D-81FB98C2100E}" dt="2021-04-28T18:22:57.130" v="76" actId="47"/>
        <pc:sldMkLst>
          <pc:docMk/>
          <pc:sldMk cId="789365694" sldId="438"/>
        </pc:sldMkLst>
      </pc:sldChg>
      <pc:sldChg chg="del">
        <pc:chgData name="Ballard, Rebecca" userId="cead3963-aebf-43b0-8cee-afaea7285ba8" providerId="ADAL" clId="{B4F25E14-06EF-4E17-B10D-81FB98C2100E}" dt="2021-04-28T18:22:57.559" v="77" actId="47"/>
        <pc:sldMkLst>
          <pc:docMk/>
          <pc:sldMk cId="3740946280" sldId="439"/>
        </pc:sldMkLst>
      </pc:sldChg>
      <pc:sldChg chg="del">
        <pc:chgData name="Ballard, Rebecca" userId="cead3963-aebf-43b0-8cee-afaea7285ba8" providerId="ADAL" clId="{B4F25E14-06EF-4E17-B10D-81FB98C2100E}" dt="2021-04-28T18:22:57.903" v="78" actId="47"/>
        <pc:sldMkLst>
          <pc:docMk/>
          <pc:sldMk cId="2958999227" sldId="440"/>
        </pc:sldMkLst>
      </pc:sldChg>
      <pc:sldChg chg="del">
        <pc:chgData name="Ballard, Rebecca" userId="cead3963-aebf-43b0-8cee-afaea7285ba8" providerId="ADAL" clId="{B4F25E14-06EF-4E17-B10D-81FB98C2100E}" dt="2021-04-28T18:22:58.265" v="79" actId="47"/>
        <pc:sldMkLst>
          <pc:docMk/>
          <pc:sldMk cId="125742846" sldId="441"/>
        </pc:sldMkLst>
      </pc:sldChg>
      <pc:sldChg chg="del">
        <pc:chgData name="Ballard, Rebecca" userId="cead3963-aebf-43b0-8cee-afaea7285ba8" providerId="ADAL" clId="{B4F25E14-06EF-4E17-B10D-81FB98C2100E}" dt="2021-04-28T18:22:58.619" v="80" actId="47"/>
        <pc:sldMkLst>
          <pc:docMk/>
          <pc:sldMk cId="2280490427" sldId="442"/>
        </pc:sldMkLst>
      </pc:sldChg>
      <pc:sldChg chg="del">
        <pc:chgData name="Ballard, Rebecca" userId="cead3963-aebf-43b0-8cee-afaea7285ba8" providerId="ADAL" clId="{B4F25E14-06EF-4E17-B10D-81FB98C2100E}" dt="2021-04-28T18:22:59.035" v="81" actId="47"/>
        <pc:sldMkLst>
          <pc:docMk/>
          <pc:sldMk cId="3677446286" sldId="443"/>
        </pc:sldMkLst>
      </pc:sldChg>
      <pc:sldChg chg="del">
        <pc:chgData name="Ballard, Rebecca" userId="cead3963-aebf-43b0-8cee-afaea7285ba8" providerId="ADAL" clId="{B4F25E14-06EF-4E17-B10D-81FB98C2100E}" dt="2021-04-28T18:23:02.636" v="85" actId="47"/>
        <pc:sldMkLst>
          <pc:docMk/>
          <pc:sldMk cId="448596582" sldId="444"/>
        </pc:sldMkLst>
      </pc:sldChg>
      <pc:sldChg chg="del">
        <pc:chgData name="Ballard, Rebecca" userId="cead3963-aebf-43b0-8cee-afaea7285ba8" providerId="ADAL" clId="{B4F25E14-06EF-4E17-B10D-81FB98C2100E}" dt="2021-04-28T18:22:59.382" v="82" actId="47"/>
        <pc:sldMkLst>
          <pc:docMk/>
          <pc:sldMk cId="2720635684" sldId="445"/>
        </pc:sldMkLst>
      </pc:sldChg>
      <pc:sldChg chg="del">
        <pc:chgData name="Ballard, Rebecca" userId="cead3963-aebf-43b0-8cee-afaea7285ba8" providerId="ADAL" clId="{B4F25E14-06EF-4E17-B10D-81FB98C2100E}" dt="2021-04-28T18:23:00.467" v="83" actId="47"/>
        <pc:sldMkLst>
          <pc:docMk/>
          <pc:sldMk cId="959316395" sldId="446"/>
        </pc:sldMkLst>
      </pc:sldChg>
      <pc:sldChg chg="del">
        <pc:chgData name="Ballard, Rebecca" userId="cead3963-aebf-43b0-8cee-afaea7285ba8" providerId="ADAL" clId="{B4F25E14-06EF-4E17-B10D-81FB98C2100E}" dt="2021-04-28T18:23:01.384" v="84" actId="47"/>
        <pc:sldMkLst>
          <pc:docMk/>
          <pc:sldMk cId="3751074396" sldId="447"/>
        </pc:sldMkLst>
      </pc:sldChg>
      <pc:sldChg chg="del">
        <pc:chgData name="Ballard, Rebecca" userId="cead3963-aebf-43b0-8cee-afaea7285ba8" providerId="ADAL" clId="{B4F25E14-06EF-4E17-B10D-81FB98C2100E}" dt="2021-04-28T18:23:03.496" v="86" actId="47"/>
        <pc:sldMkLst>
          <pc:docMk/>
          <pc:sldMk cId="1997110180" sldId="448"/>
        </pc:sldMkLst>
      </pc:sldChg>
      <pc:sldChg chg="del">
        <pc:chgData name="Ballard, Rebecca" userId="cead3963-aebf-43b0-8cee-afaea7285ba8" providerId="ADAL" clId="{B4F25E14-06EF-4E17-B10D-81FB98C2100E}" dt="2021-04-28T18:23:04.151" v="87" actId="47"/>
        <pc:sldMkLst>
          <pc:docMk/>
          <pc:sldMk cId="4071925077" sldId="449"/>
        </pc:sldMkLst>
      </pc:sldChg>
      <pc:sldChg chg="modSp mod ord">
        <pc:chgData name="Ballard, Rebecca" userId="cead3963-aebf-43b0-8cee-afaea7285ba8" providerId="ADAL" clId="{B4F25E14-06EF-4E17-B10D-81FB98C2100E}" dt="2021-04-28T18:23:28.540" v="154" actId="20577"/>
        <pc:sldMkLst>
          <pc:docMk/>
          <pc:sldMk cId="2900785554" sldId="450"/>
        </pc:sldMkLst>
        <pc:spChg chg="mod">
          <ac:chgData name="Ballard, Rebecca" userId="cead3963-aebf-43b0-8cee-afaea7285ba8" providerId="ADAL" clId="{B4F25E14-06EF-4E17-B10D-81FB98C2100E}" dt="2021-04-28T18:23:28.540" v="154" actId="20577"/>
          <ac:spMkLst>
            <pc:docMk/>
            <pc:sldMk cId="2900785554" sldId="450"/>
            <ac:spMk id="10" creationId="{7AA31EEF-F70C-4F20-B058-2711EFDBA6D7}"/>
          </ac:spMkLst>
        </pc:spChg>
      </pc:sldChg>
      <pc:sldChg chg="delSp mod">
        <pc:chgData name="Ballard, Rebecca" userId="cead3963-aebf-43b0-8cee-afaea7285ba8" providerId="ADAL" clId="{B4F25E14-06EF-4E17-B10D-81FB98C2100E}" dt="2021-04-28T18:27:39.189" v="168" actId="478"/>
        <pc:sldMkLst>
          <pc:docMk/>
          <pc:sldMk cId="2083616222" sldId="451"/>
        </pc:sldMkLst>
        <pc:spChg chg="del">
          <ac:chgData name="Ballard, Rebecca" userId="cead3963-aebf-43b0-8cee-afaea7285ba8" providerId="ADAL" clId="{B4F25E14-06EF-4E17-B10D-81FB98C2100E}" dt="2021-04-28T18:27:39.189" v="168" actId="478"/>
          <ac:spMkLst>
            <pc:docMk/>
            <pc:sldMk cId="2083616222" sldId="451"/>
            <ac:spMk id="11" creationId="{33173D8C-B897-48E4-AD02-345FB89D4CA6}"/>
          </ac:spMkLst>
        </pc:spChg>
      </pc:sldChg>
      <pc:sldChg chg="del">
        <pc:chgData name="Ballard, Rebecca" userId="cead3963-aebf-43b0-8cee-afaea7285ba8" providerId="ADAL" clId="{B4F25E14-06EF-4E17-B10D-81FB98C2100E}" dt="2021-04-28T18:28:24.884" v="172" actId="47"/>
        <pc:sldMkLst>
          <pc:docMk/>
          <pc:sldMk cId="2416945308" sldId="452"/>
        </pc:sldMkLst>
      </pc:sldChg>
      <pc:sldChg chg="del">
        <pc:chgData name="Ballard, Rebecca" userId="cead3963-aebf-43b0-8cee-afaea7285ba8" providerId="ADAL" clId="{B4F25E14-06EF-4E17-B10D-81FB98C2100E}" dt="2021-04-28T18:28:26.242" v="173" actId="47"/>
        <pc:sldMkLst>
          <pc:docMk/>
          <pc:sldMk cId="3606059159" sldId="457"/>
        </pc:sldMkLst>
      </pc:sldChg>
      <pc:sldChg chg="del">
        <pc:chgData name="Ballard, Rebecca" userId="cead3963-aebf-43b0-8cee-afaea7285ba8" providerId="ADAL" clId="{B4F25E14-06EF-4E17-B10D-81FB98C2100E}" dt="2021-04-28T18:25:44.510" v="158" actId="47"/>
        <pc:sldMkLst>
          <pc:docMk/>
          <pc:sldMk cId="678961363" sldId="458"/>
        </pc:sldMkLst>
      </pc:sldChg>
      <pc:sldChg chg="del">
        <pc:chgData name="Ballard, Rebecca" userId="cead3963-aebf-43b0-8cee-afaea7285ba8" providerId="ADAL" clId="{B4F25E14-06EF-4E17-B10D-81FB98C2100E}" dt="2021-04-28T18:28:23.493" v="170" actId="47"/>
        <pc:sldMkLst>
          <pc:docMk/>
          <pc:sldMk cId="647076467" sldId="468"/>
        </pc:sldMkLst>
      </pc:sldChg>
      <pc:sldChg chg="del">
        <pc:chgData name="Ballard, Rebecca" userId="cead3963-aebf-43b0-8cee-afaea7285ba8" providerId="ADAL" clId="{B4F25E14-06EF-4E17-B10D-81FB98C2100E}" dt="2021-04-28T18:28:24.242" v="171" actId="47"/>
        <pc:sldMkLst>
          <pc:docMk/>
          <pc:sldMk cId="3127049921" sldId="469"/>
        </pc:sldMkLst>
      </pc:sldChg>
      <pc:sldChg chg="del">
        <pc:chgData name="Ballard, Rebecca" userId="cead3963-aebf-43b0-8cee-afaea7285ba8" providerId="ADAL" clId="{B4F25E14-06EF-4E17-B10D-81FB98C2100E}" dt="2021-04-28T18:28:23.042" v="169" actId="47"/>
        <pc:sldMkLst>
          <pc:docMk/>
          <pc:sldMk cId="2812309375" sldId="470"/>
        </pc:sldMkLst>
      </pc:sldChg>
    </pc:docChg>
  </pc:docChgLst>
  <pc:docChgLst>
    <pc:chgData name="Ballard, Rebecca" userId="cead3963-aebf-43b0-8cee-afaea7285ba8" providerId="ADAL" clId="{78EE9BBE-6A10-4000-A6C0-5BEB058C5980}"/>
    <pc:docChg chg="undo custSel addSld delSld modSld sldOrd">
      <pc:chgData name="Ballard, Rebecca" userId="cead3963-aebf-43b0-8cee-afaea7285ba8" providerId="ADAL" clId="{78EE9BBE-6A10-4000-A6C0-5BEB058C5980}" dt="2021-01-25T15:40:23.027" v="2740" actId="14100"/>
      <pc:docMkLst>
        <pc:docMk/>
      </pc:docMkLst>
      <pc:sldChg chg="modSp">
        <pc:chgData name="Ballard, Rebecca" userId="cead3963-aebf-43b0-8cee-afaea7285ba8" providerId="ADAL" clId="{78EE9BBE-6A10-4000-A6C0-5BEB058C5980}" dt="2021-01-25T15:36:06.820" v="2707" actId="20577"/>
        <pc:sldMkLst>
          <pc:docMk/>
          <pc:sldMk cId="3740946280" sldId="439"/>
        </pc:sldMkLst>
        <pc:spChg chg="mod">
          <ac:chgData name="Ballard, Rebecca" userId="cead3963-aebf-43b0-8cee-afaea7285ba8" providerId="ADAL" clId="{78EE9BBE-6A10-4000-A6C0-5BEB058C5980}" dt="2021-01-25T15:36:06.820" v="2707" actId="20577"/>
          <ac:spMkLst>
            <pc:docMk/>
            <pc:sldMk cId="3740946280" sldId="439"/>
            <ac:spMk id="12" creationId="{CB8B6F27-8CD2-4C28-9D4F-9C91056C5C48}"/>
          </ac:spMkLst>
        </pc:spChg>
      </pc:sldChg>
      <pc:sldChg chg="modSp mod">
        <pc:chgData name="Ballard, Rebecca" userId="cead3963-aebf-43b0-8cee-afaea7285ba8" providerId="ADAL" clId="{78EE9BBE-6A10-4000-A6C0-5BEB058C5980}" dt="2021-01-25T15:36:37.154" v="2711" actId="14100"/>
        <pc:sldMkLst>
          <pc:docMk/>
          <pc:sldMk cId="2900785554" sldId="450"/>
        </pc:sldMkLst>
        <pc:picChg chg="mod">
          <ac:chgData name="Ballard, Rebecca" userId="cead3963-aebf-43b0-8cee-afaea7285ba8" providerId="ADAL" clId="{78EE9BBE-6A10-4000-A6C0-5BEB058C5980}" dt="2021-01-25T15:36:37.154" v="2711" actId="14100"/>
          <ac:picMkLst>
            <pc:docMk/>
            <pc:sldMk cId="2900785554" sldId="450"/>
            <ac:picMk id="3" creationId="{2FDAAD02-40D4-45EE-BD46-894DF976FBBD}"/>
          </ac:picMkLst>
        </pc:picChg>
      </pc:sldChg>
      <pc:sldChg chg="addSp delSp modSp mod">
        <pc:chgData name="Ballard, Rebecca" userId="cead3963-aebf-43b0-8cee-afaea7285ba8" providerId="ADAL" clId="{78EE9BBE-6A10-4000-A6C0-5BEB058C5980}" dt="2021-01-25T15:38:32.013" v="2728" actId="1076"/>
        <pc:sldMkLst>
          <pc:docMk/>
          <pc:sldMk cId="2083616222" sldId="451"/>
        </pc:sldMkLst>
        <pc:spChg chg="add mod">
          <ac:chgData name="Ballard, Rebecca" userId="cead3963-aebf-43b0-8cee-afaea7285ba8" providerId="ADAL" clId="{78EE9BBE-6A10-4000-A6C0-5BEB058C5980}" dt="2021-01-25T15:38:32.013" v="2728" actId="1076"/>
          <ac:spMkLst>
            <pc:docMk/>
            <pc:sldMk cId="2083616222" sldId="451"/>
            <ac:spMk id="11" creationId="{33173D8C-B897-48E4-AD02-345FB89D4CA6}"/>
          </ac:spMkLst>
        </pc:spChg>
        <pc:picChg chg="add mod">
          <ac:chgData name="Ballard, Rebecca" userId="cead3963-aebf-43b0-8cee-afaea7285ba8" providerId="ADAL" clId="{78EE9BBE-6A10-4000-A6C0-5BEB058C5980}" dt="2021-01-25T14:18:28.870" v="499" actId="14100"/>
          <ac:picMkLst>
            <pc:docMk/>
            <pc:sldMk cId="2083616222" sldId="451"/>
            <ac:picMk id="3" creationId="{65618FA0-33B5-4D54-BA87-533EC2824BB1}"/>
          </ac:picMkLst>
        </pc:picChg>
        <pc:picChg chg="del mod modCrop">
          <ac:chgData name="Ballard, Rebecca" userId="cead3963-aebf-43b0-8cee-afaea7285ba8" providerId="ADAL" clId="{78EE9BBE-6A10-4000-A6C0-5BEB058C5980}" dt="2021-01-25T14:18:17.372" v="495" actId="478"/>
          <ac:picMkLst>
            <pc:docMk/>
            <pc:sldMk cId="2083616222" sldId="451"/>
            <ac:picMk id="4" creationId="{FCAEBF27-18CE-416C-A4F0-A7385B7CF3D8}"/>
          </ac:picMkLst>
        </pc:picChg>
        <pc:picChg chg="mod">
          <ac:chgData name="Ballard, Rebecca" userId="cead3963-aebf-43b0-8cee-afaea7285ba8" providerId="ADAL" clId="{78EE9BBE-6A10-4000-A6C0-5BEB058C5980}" dt="2021-01-25T15:37:24.496" v="2720" actId="1036"/>
          <ac:picMkLst>
            <pc:docMk/>
            <pc:sldMk cId="2083616222" sldId="451"/>
            <ac:picMk id="31" creationId="{00000000-0000-0000-0000-000000000000}"/>
          </ac:picMkLst>
        </pc:picChg>
      </pc:sldChg>
      <pc:sldChg chg="addSp delSp modSp add mod ord">
        <pc:chgData name="Ballard, Rebecca" userId="cead3963-aebf-43b0-8cee-afaea7285ba8" providerId="ADAL" clId="{78EE9BBE-6A10-4000-A6C0-5BEB058C5980}" dt="2021-01-25T15:31:36.591" v="2512" actId="6549"/>
        <pc:sldMkLst>
          <pc:docMk/>
          <pc:sldMk cId="2416945308" sldId="452"/>
        </pc:sldMkLst>
        <pc:spChg chg="mod">
          <ac:chgData name="Ballard, Rebecca" userId="cead3963-aebf-43b0-8cee-afaea7285ba8" providerId="ADAL" clId="{78EE9BBE-6A10-4000-A6C0-5BEB058C5980}" dt="2021-01-15T20:01:59.717" v="62" actId="6549"/>
          <ac:spMkLst>
            <pc:docMk/>
            <pc:sldMk cId="2416945308" sldId="452"/>
            <ac:spMk id="5" creationId="{00000000-0000-0000-0000-000000000000}"/>
          </ac:spMkLst>
        </pc:spChg>
        <pc:spChg chg="mod">
          <ac:chgData name="Ballard, Rebecca" userId="cead3963-aebf-43b0-8cee-afaea7285ba8" providerId="ADAL" clId="{78EE9BBE-6A10-4000-A6C0-5BEB058C5980}" dt="2021-01-25T15:31:36.591" v="2512" actId="6549"/>
          <ac:spMkLst>
            <pc:docMk/>
            <pc:sldMk cId="2416945308" sldId="452"/>
            <ac:spMk id="10" creationId="{7AA31EEF-F70C-4F20-B058-2711EFDBA6D7}"/>
          </ac:spMkLst>
        </pc:spChg>
        <pc:picChg chg="add mod">
          <ac:chgData name="Ballard, Rebecca" userId="cead3963-aebf-43b0-8cee-afaea7285ba8" providerId="ADAL" clId="{78EE9BBE-6A10-4000-A6C0-5BEB058C5980}" dt="2021-01-15T20:02:18.570" v="68" actId="14100"/>
          <ac:picMkLst>
            <pc:docMk/>
            <pc:sldMk cId="2416945308" sldId="452"/>
            <ac:picMk id="3" creationId="{94BB1989-2040-4ADF-BA5F-9A6DB1EF026A}"/>
          </ac:picMkLst>
        </pc:picChg>
        <pc:picChg chg="del">
          <ac:chgData name="Ballard, Rebecca" userId="cead3963-aebf-43b0-8cee-afaea7285ba8" providerId="ADAL" clId="{78EE9BBE-6A10-4000-A6C0-5BEB058C5980}" dt="2021-01-15T20:02:01.505" v="63" actId="478"/>
          <ac:picMkLst>
            <pc:docMk/>
            <pc:sldMk cId="2416945308" sldId="452"/>
            <ac:picMk id="4" creationId="{FCAEBF27-18CE-416C-A4F0-A7385B7CF3D8}"/>
          </ac:picMkLst>
        </pc:picChg>
      </pc:sldChg>
      <pc:sldChg chg="addSp delSp modSp add mod">
        <pc:chgData name="Ballard, Rebecca" userId="cead3963-aebf-43b0-8cee-afaea7285ba8" providerId="ADAL" clId="{78EE9BBE-6A10-4000-A6C0-5BEB058C5980}" dt="2021-01-25T15:38:43.854" v="2730" actId="1076"/>
        <pc:sldMkLst>
          <pc:docMk/>
          <pc:sldMk cId="3728799850" sldId="453"/>
        </pc:sldMkLst>
        <pc:spChg chg="mod">
          <ac:chgData name="Ballard, Rebecca" userId="cead3963-aebf-43b0-8cee-afaea7285ba8" providerId="ADAL" clId="{78EE9BBE-6A10-4000-A6C0-5BEB058C5980}" dt="2021-01-25T15:38:43.854" v="2730" actId="1076"/>
          <ac:spMkLst>
            <pc:docMk/>
            <pc:sldMk cId="3728799850" sldId="453"/>
            <ac:spMk id="5" creationId="{00000000-0000-0000-0000-000000000000}"/>
          </ac:spMkLst>
        </pc:spChg>
        <pc:spChg chg="add mod">
          <ac:chgData name="Ballard, Rebecca" userId="cead3963-aebf-43b0-8cee-afaea7285ba8" providerId="ADAL" clId="{78EE9BBE-6A10-4000-A6C0-5BEB058C5980}" dt="2021-01-15T20:27:45.403" v="235" actId="1076"/>
          <ac:spMkLst>
            <pc:docMk/>
            <pc:sldMk cId="3728799850" sldId="453"/>
            <ac:spMk id="8" creationId="{C156ADD4-8B24-4802-9137-44DCED37EB32}"/>
          </ac:spMkLst>
        </pc:spChg>
        <pc:spChg chg="del">
          <ac:chgData name="Ballard, Rebecca" userId="cead3963-aebf-43b0-8cee-afaea7285ba8" providerId="ADAL" clId="{78EE9BBE-6A10-4000-A6C0-5BEB058C5980}" dt="2021-01-15T20:27:18.111" v="225" actId="478"/>
          <ac:spMkLst>
            <pc:docMk/>
            <pc:sldMk cId="3728799850" sldId="453"/>
            <ac:spMk id="10" creationId="{7AA31EEF-F70C-4F20-B058-2711EFDBA6D7}"/>
          </ac:spMkLst>
        </pc:spChg>
        <pc:spChg chg="add del mod">
          <ac:chgData name="Ballard, Rebecca" userId="cead3963-aebf-43b0-8cee-afaea7285ba8" providerId="ADAL" clId="{78EE9BBE-6A10-4000-A6C0-5BEB058C5980}" dt="2021-01-25T15:38:39.604" v="2729" actId="478"/>
          <ac:spMkLst>
            <pc:docMk/>
            <pc:sldMk cId="3728799850" sldId="453"/>
            <ac:spMk id="11" creationId="{B9167A49-8224-463A-BFF4-766F80265E26}"/>
          </ac:spMkLst>
        </pc:spChg>
        <pc:picChg chg="del">
          <ac:chgData name="Ballard, Rebecca" userId="cead3963-aebf-43b0-8cee-afaea7285ba8" providerId="ADAL" clId="{78EE9BBE-6A10-4000-A6C0-5BEB058C5980}" dt="2021-01-15T20:26:59.649" v="222" actId="478"/>
          <ac:picMkLst>
            <pc:docMk/>
            <pc:sldMk cId="3728799850" sldId="453"/>
            <ac:picMk id="4" creationId="{FCAEBF27-18CE-416C-A4F0-A7385B7CF3D8}"/>
          </ac:picMkLst>
        </pc:picChg>
      </pc:sldChg>
      <pc:sldChg chg="addSp delSp modSp add mod ord delAnim modAnim">
        <pc:chgData name="Ballard, Rebecca" userId="cead3963-aebf-43b0-8cee-afaea7285ba8" providerId="ADAL" clId="{78EE9BBE-6A10-4000-A6C0-5BEB058C5980}" dt="2021-01-25T14:23:20.675" v="842" actId="1076"/>
        <pc:sldMkLst>
          <pc:docMk/>
          <pc:sldMk cId="819933052" sldId="454"/>
        </pc:sldMkLst>
        <pc:spChg chg="mod">
          <ac:chgData name="Ballard, Rebecca" userId="cead3963-aebf-43b0-8cee-afaea7285ba8" providerId="ADAL" clId="{78EE9BBE-6A10-4000-A6C0-5BEB058C5980}" dt="2021-01-15T20:28:06.251" v="266" actId="20577"/>
          <ac:spMkLst>
            <pc:docMk/>
            <pc:sldMk cId="819933052" sldId="454"/>
            <ac:spMk id="5" creationId="{00000000-0000-0000-0000-000000000000}"/>
          </ac:spMkLst>
        </pc:spChg>
        <pc:spChg chg="mod">
          <ac:chgData name="Ballard, Rebecca" userId="cead3963-aebf-43b0-8cee-afaea7285ba8" providerId="ADAL" clId="{78EE9BBE-6A10-4000-A6C0-5BEB058C5980}" dt="2021-01-25T14:23:15.883" v="841" actId="6549"/>
          <ac:spMkLst>
            <pc:docMk/>
            <pc:sldMk cId="819933052" sldId="454"/>
            <ac:spMk id="8" creationId="{C156ADD4-8B24-4802-9137-44DCED37EB32}"/>
          </ac:spMkLst>
        </pc:spChg>
        <pc:spChg chg="del mod topLvl">
          <ac:chgData name="Ballard, Rebecca" userId="cead3963-aebf-43b0-8cee-afaea7285ba8" providerId="ADAL" clId="{78EE9BBE-6A10-4000-A6C0-5BEB058C5980}" dt="2021-01-15T20:28:45.436" v="270" actId="478"/>
          <ac:spMkLst>
            <pc:docMk/>
            <pc:sldMk cId="819933052" sldId="454"/>
            <ac:spMk id="10" creationId="{55A15E79-0D65-44FA-A3DF-16ABD1D0F8B6}"/>
          </ac:spMkLst>
        </pc:spChg>
        <pc:spChg chg="add del mod">
          <ac:chgData name="Ballard, Rebecca" userId="cead3963-aebf-43b0-8cee-afaea7285ba8" providerId="ADAL" clId="{78EE9BBE-6A10-4000-A6C0-5BEB058C5980}" dt="2021-01-25T14:23:20.675" v="842" actId="1076"/>
          <ac:spMkLst>
            <pc:docMk/>
            <pc:sldMk cId="819933052" sldId="454"/>
            <ac:spMk id="11" creationId="{B9167A49-8224-463A-BFF4-766F80265E26}"/>
          </ac:spMkLst>
        </pc:spChg>
        <pc:grpChg chg="add del mod">
          <ac:chgData name="Ballard, Rebecca" userId="cead3963-aebf-43b0-8cee-afaea7285ba8" providerId="ADAL" clId="{78EE9BBE-6A10-4000-A6C0-5BEB058C5980}" dt="2021-01-15T20:28:45.436" v="270" actId="478"/>
          <ac:grpSpMkLst>
            <pc:docMk/>
            <pc:sldMk cId="819933052" sldId="454"/>
            <ac:grpSpMk id="7" creationId="{B5D99936-C8C7-4217-9742-F4CEEC4A262C}"/>
          </ac:grpSpMkLst>
        </pc:grpChg>
        <pc:picChg chg="mod topLvl">
          <ac:chgData name="Ballard, Rebecca" userId="cead3963-aebf-43b0-8cee-afaea7285ba8" providerId="ADAL" clId="{78EE9BBE-6A10-4000-A6C0-5BEB058C5980}" dt="2021-01-15T20:29:17.263" v="278" actId="1076"/>
          <ac:picMkLst>
            <pc:docMk/>
            <pc:sldMk cId="819933052" sldId="454"/>
            <ac:picMk id="9" creationId="{7694CD68-86CC-46D0-98A7-6D1858C7EC3F}"/>
          </ac:picMkLst>
        </pc:picChg>
      </pc:sldChg>
      <pc:sldChg chg="addSp delSp modSp add mod">
        <pc:chgData name="Ballard, Rebecca" userId="cead3963-aebf-43b0-8cee-afaea7285ba8" providerId="ADAL" clId="{78EE9BBE-6A10-4000-A6C0-5BEB058C5980}" dt="2021-01-25T14:22:12.190" v="777" actId="14100"/>
        <pc:sldMkLst>
          <pc:docMk/>
          <pc:sldMk cId="3466885410" sldId="455"/>
        </pc:sldMkLst>
        <pc:spChg chg="mod">
          <ac:chgData name="Ballard, Rebecca" userId="cead3963-aebf-43b0-8cee-afaea7285ba8" providerId="ADAL" clId="{78EE9BBE-6A10-4000-A6C0-5BEB058C5980}" dt="2021-01-15T20:32:45.404" v="308" actId="20577"/>
          <ac:spMkLst>
            <pc:docMk/>
            <pc:sldMk cId="3466885410" sldId="455"/>
            <ac:spMk id="5" creationId="{00000000-0000-0000-0000-000000000000}"/>
          </ac:spMkLst>
        </pc:spChg>
        <pc:spChg chg="del">
          <ac:chgData name="Ballard, Rebecca" userId="cead3963-aebf-43b0-8cee-afaea7285ba8" providerId="ADAL" clId="{78EE9BBE-6A10-4000-A6C0-5BEB058C5980}" dt="2021-01-15T20:33:13.754" v="380" actId="478"/>
          <ac:spMkLst>
            <pc:docMk/>
            <pc:sldMk cId="3466885410" sldId="455"/>
            <ac:spMk id="8" creationId="{C156ADD4-8B24-4802-9137-44DCED37EB32}"/>
          </ac:spMkLst>
        </pc:spChg>
        <pc:spChg chg="mod">
          <ac:chgData name="Ballard, Rebecca" userId="cead3963-aebf-43b0-8cee-afaea7285ba8" providerId="ADAL" clId="{78EE9BBE-6A10-4000-A6C0-5BEB058C5980}" dt="2021-01-15T20:33:05.604" v="379" actId="20577"/>
          <ac:spMkLst>
            <pc:docMk/>
            <pc:sldMk cId="3466885410" sldId="455"/>
            <ac:spMk id="11" creationId="{B9167A49-8224-463A-BFF4-766F80265E26}"/>
          </ac:spMkLst>
        </pc:spChg>
        <pc:picChg chg="add mod">
          <ac:chgData name="Ballard, Rebecca" userId="cead3963-aebf-43b0-8cee-afaea7285ba8" providerId="ADAL" clId="{78EE9BBE-6A10-4000-A6C0-5BEB058C5980}" dt="2021-01-25T14:22:12.190" v="777" actId="14100"/>
          <ac:picMkLst>
            <pc:docMk/>
            <pc:sldMk cId="3466885410" sldId="455"/>
            <ac:picMk id="3" creationId="{257D363A-A95D-4CB4-9DA7-9B549452726B}"/>
          </ac:picMkLst>
        </pc:picChg>
        <pc:picChg chg="add del mod">
          <ac:chgData name="Ballard, Rebecca" userId="cead3963-aebf-43b0-8cee-afaea7285ba8" providerId="ADAL" clId="{78EE9BBE-6A10-4000-A6C0-5BEB058C5980}" dt="2021-01-25T14:22:05.104" v="774" actId="478"/>
          <ac:picMkLst>
            <pc:docMk/>
            <pc:sldMk cId="3466885410" sldId="455"/>
            <ac:picMk id="7" creationId="{452BF10C-60F1-4C07-9304-F110B831A167}"/>
          </ac:picMkLst>
        </pc:picChg>
      </pc:sldChg>
      <pc:sldChg chg="addSp delSp modSp add mod modAnim">
        <pc:chgData name="Ballard, Rebecca" userId="cead3963-aebf-43b0-8cee-afaea7285ba8" providerId="ADAL" clId="{78EE9BBE-6A10-4000-A6C0-5BEB058C5980}" dt="2021-01-25T15:39:19.126" v="2734" actId="14100"/>
        <pc:sldMkLst>
          <pc:docMk/>
          <pc:sldMk cId="2093111034" sldId="456"/>
        </pc:sldMkLst>
        <pc:spChg chg="add mod">
          <ac:chgData name="Ballard, Rebecca" userId="cead3963-aebf-43b0-8cee-afaea7285ba8" providerId="ADAL" clId="{78EE9BBE-6A10-4000-A6C0-5BEB058C5980}" dt="2021-01-25T14:40:35.546" v="1877" actId="1076"/>
          <ac:spMkLst>
            <pc:docMk/>
            <pc:sldMk cId="2093111034" sldId="456"/>
            <ac:spMk id="2" creationId="{F7E9DAFD-99D0-4F5C-A881-E9CC9FD0BDFC}"/>
          </ac:spMkLst>
        </pc:spChg>
        <pc:spChg chg="mod">
          <ac:chgData name="Ballard, Rebecca" userId="cead3963-aebf-43b0-8cee-afaea7285ba8" providerId="ADAL" clId="{78EE9BBE-6A10-4000-A6C0-5BEB058C5980}" dt="2021-01-15T21:23:37.379" v="441" actId="20577"/>
          <ac:spMkLst>
            <pc:docMk/>
            <pc:sldMk cId="2093111034" sldId="456"/>
            <ac:spMk id="5" creationId="{00000000-0000-0000-0000-000000000000}"/>
          </ac:spMkLst>
        </pc:spChg>
        <pc:spChg chg="add mod">
          <ac:chgData name="Ballard, Rebecca" userId="cead3963-aebf-43b0-8cee-afaea7285ba8" providerId="ADAL" clId="{78EE9BBE-6A10-4000-A6C0-5BEB058C5980}" dt="2021-01-15T22:17:50.172" v="482" actId="1076"/>
          <ac:spMkLst>
            <pc:docMk/>
            <pc:sldMk cId="2093111034" sldId="456"/>
            <ac:spMk id="10" creationId="{16A53A98-5B99-413B-8738-3A33A719C24E}"/>
          </ac:spMkLst>
        </pc:spChg>
        <pc:spChg chg="mod">
          <ac:chgData name="Ballard, Rebecca" userId="cead3963-aebf-43b0-8cee-afaea7285ba8" providerId="ADAL" clId="{78EE9BBE-6A10-4000-A6C0-5BEB058C5980}" dt="2021-01-15T22:16:22.500" v="466" actId="1076"/>
          <ac:spMkLst>
            <pc:docMk/>
            <pc:sldMk cId="2093111034" sldId="456"/>
            <ac:spMk id="11" creationId="{B9167A49-8224-463A-BFF4-766F80265E26}"/>
          </ac:spMkLst>
        </pc:spChg>
        <pc:grpChg chg="add mod">
          <ac:chgData name="Ballard, Rebecca" userId="cead3963-aebf-43b0-8cee-afaea7285ba8" providerId="ADAL" clId="{78EE9BBE-6A10-4000-A6C0-5BEB058C5980}" dt="2021-01-15T22:17:47.370" v="481" actId="1076"/>
          <ac:grpSpMkLst>
            <pc:docMk/>
            <pc:sldMk cId="2093111034" sldId="456"/>
            <ac:grpSpMk id="3" creationId="{D706BEF6-6EC9-494E-9C84-2C438BBBDF14}"/>
          </ac:grpSpMkLst>
        </pc:grpChg>
        <pc:picChg chg="del">
          <ac:chgData name="Ballard, Rebecca" userId="cead3963-aebf-43b0-8cee-afaea7285ba8" providerId="ADAL" clId="{78EE9BBE-6A10-4000-A6C0-5BEB058C5980}" dt="2021-01-15T21:23:42.143" v="442" actId="478"/>
          <ac:picMkLst>
            <pc:docMk/>
            <pc:sldMk cId="2093111034" sldId="456"/>
            <ac:picMk id="7" creationId="{452BF10C-60F1-4C07-9304-F110B831A167}"/>
          </ac:picMkLst>
        </pc:picChg>
        <pc:picChg chg="add del mod modCrop">
          <ac:chgData name="Ballard, Rebecca" userId="cead3963-aebf-43b0-8cee-afaea7285ba8" providerId="ADAL" clId="{78EE9BBE-6A10-4000-A6C0-5BEB058C5980}" dt="2021-01-25T14:29:17.872" v="1100" actId="478"/>
          <ac:picMkLst>
            <pc:docMk/>
            <pc:sldMk cId="2093111034" sldId="456"/>
            <ac:picMk id="8" creationId="{C24E2211-EEBD-4122-96AF-7D8FD8D22AE0}"/>
          </ac:picMkLst>
        </pc:picChg>
        <pc:picChg chg="add mod">
          <ac:chgData name="Ballard, Rebecca" userId="cead3963-aebf-43b0-8cee-afaea7285ba8" providerId="ADAL" clId="{78EE9BBE-6A10-4000-A6C0-5BEB058C5980}" dt="2021-01-15T22:17:12.340" v="474" actId="164"/>
          <ac:picMkLst>
            <pc:docMk/>
            <pc:sldMk cId="2093111034" sldId="456"/>
            <ac:picMk id="9" creationId="{8E593997-2DF8-4993-8B30-8B5E369C4F41}"/>
          </ac:picMkLst>
        </pc:picChg>
        <pc:picChg chg="add mod ord">
          <ac:chgData name="Ballard, Rebecca" userId="cead3963-aebf-43b0-8cee-afaea7285ba8" providerId="ADAL" clId="{78EE9BBE-6A10-4000-A6C0-5BEB058C5980}" dt="2021-01-25T15:39:19.126" v="2734" actId="14100"/>
          <ac:picMkLst>
            <pc:docMk/>
            <pc:sldMk cId="2093111034" sldId="456"/>
            <ac:picMk id="12" creationId="{9707A55C-02AA-4E87-ADAB-A7681801D2D4}"/>
          </ac:picMkLst>
        </pc:picChg>
      </pc:sldChg>
      <pc:sldChg chg="addSp delSp modSp add mod">
        <pc:chgData name="Ballard, Rebecca" userId="cead3963-aebf-43b0-8cee-afaea7285ba8" providerId="ADAL" clId="{78EE9BBE-6A10-4000-A6C0-5BEB058C5980}" dt="2021-01-25T15:34:32.830" v="2706" actId="20577"/>
        <pc:sldMkLst>
          <pc:docMk/>
          <pc:sldMk cId="3606059159" sldId="457"/>
        </pc:sldMkLst>
        <pc:spChg chg="add mod">
          <ac:chgData name="Ballard, Rebecca" userId="cead3963-aebf-43b0-8cee-afaea7285ba8" providerId="ADAL" clId="{78EE9BBE-6A10-4000-A6C0-5BEB058C5980}" dt="2021-01-25T15:34:01.001" v="2661" actId="1076"/>
          <ac:spMkLst>
            <pc:docMk/>
            <pc:sldMk cId="3606059159" sldId="457"/>
            <ac:spMk id="4" creationId="{72939760-3C71-42CF-96C4-36FC655AA019}"/>
          </ac:spMkLst>
        </pc:spChg>
        <pc:spChg chg="mod">
          <ac:chgData name="Ballard, Rebecca" userId="cead3963-aebf-43b0-8cee-afaea7285ba8" providerId="ADAL" clId="{78EE9BBE-6A10-4000-A6C0-5BEB058C5980}" dt="2021-01-25T15:26:30.202" v="2219" actId="20577"/>
          <ac:spMkLst>
            <pc:docMk/>
            <pc:sldMk cId="3606059159" sldId="457"/>
            <ac:spMk id="5" creationId="{00000000-0000-0000-0000-000000000000}"/>
          </ac:spMkLst>
        </pc:spChg>
        <pc:spChg chg="add del mod">
          <ac:chgData name="Ballard, Rebecca" userId="cead3963-aebf-43b0-8cee-afaea7285ba8" providerId="ADAL" clId="{78EE9BBE-6A10-4000-A6C0-5BEB058C5980}" dt="2021-01-25T15:26:34.431" v="2220" actId="478"/>
          <ac:spMkLst>
            <pc:docMk/>
            <pc:sldMk cId="3606059159" sldId="457"/>
            <ac:spMk id="9" creationId="{38C8CDAB-4EF9-4EC6-AA55-A1A85F00DEB7}"/>
          </ac:spMkLst>
        </pc:spChg>
        <pc:spChg chg="mod">
          <ac:chgData name="Ballard, Rebecca" userId="cead3963-aebf-43b0-8cee-afaea7285ba8" providerId="ADAL" clId="{78EE9BBE-6A10-4000-A6C0-5BEB058C5980}" dt="2021-01-25T15:34:32.830" v="2706" actId="20577"/>
          <ac:spMkLst>
            <pc:docMk/>
            <pc:sldMk cId="3606059159" sldId="457"/>
            <ac:spMk id="10" creationId="{7AA31EEF-F70C-4F20-B058-2711EFDBA6D7}"/>
          </ac:spMkLst>
        </pc:spChg>
        <pc:picChg chg="del">
          <ac:chgData name="Ballard, Rebecca" userId="cead3963-aebf-43b0-8cee-afaea7285ba8" providerId="ADAL" clId="{78EE9BBE-6A10-4000-A6C0-5BEB058C5980}" dt="2021-01-15T22:18:29.685" v="484" actId="478"/>
          <ac:picMkLst>
            <pc:docMk/>
            <pc:sldMk cId="3606059159" sldId="457"/>
            <ac:picMk id="3" creationId="{94BB1989-2040-4ADF-BA5F-9A6DB1EF026A}"/>
          </ac:picMkLst>
        </pc:picChg>
        <pc:picChg chg="add mod">
          <ac:chgData name="Ballard, Rebecca" userId="cead3963-aebf-43b0-8cee-afaea7285ba8" providerId="ADAL" clId="{78EE9BBE-6A10-4000-A6C0-5BEB058C5980}" dt="2021-01-25T15:33:49.745" v="2659" actId="1076"/>
          <ac:picMkLst>
            <pc:docMk/>
            <pc:sldMk cId="3606059159" sldId="457"/>
            <ac:picMk id="3" creationId="{E5347667-2946-476B-8C30-4571CA7652D0}"/>
          </ac:picMkLst>
        </pc:picChg>
        <pc:picChg chg="add del mod">
          <ac:chgData name="Ballard, Rebecca" userId="cead3963-aebf-43b0-8cee-afaea7285ba8" providerId="ADAL" clId="{78EE9BBE-6A10-4000-A6C0-5BEB058C5980}" dt="2021-01-25T15:18:21.415" v="2038" actId="478"/>
          <ac:picMkLst>
            <pc:docMk/>
            <pc:sldMk cId="3606059159" sldId="457"/>
            <ac:picMk id="7" creationId="{C2C313F9-85E7-407B-BD95-93D94FB078E8}"/>
          </ac:picMkLst>
        </pc:picChg>
      </pc:sldChg>
      <pc:sldChg chg="addSp delSp modSp add mod modAnim">
        <pc:chgData name="Ballard, Rebecca" userId="cead3963-aebf-43b0-8cee-afaea7285ba8" providerId="ADAL" clId="{78EE9BBE-6A10-4000-A6C0-5BEB058C5980}" dt="2021-01-25T15:37:40.653" v="2723" actId="1076"/>
        <pc:sldMkLst>
          <pc:docMk/>
          <pc:sldMk cId="678961363" sldId="458"/>
        </pc:sldMkLst>
        <pc:spChg chg="mod">
          <ac:chgData name="Ballard, Rebecca" userId="cead3963-aebf-43b0-8cee-afaea7285ba8" providerId="ADAL" clId="{78EE9BBE-6A10-4000-A6C0-5BEB058C5980}" dt="2021-01-25T14:19:55.156" v="522" actId="20577"/>
          <ac:spMkLst>
            <pc:docMk/>
            <pc:sldMk cId="678961363" sldId="458"/>
            <ac:spMk id="5" creationId="{00000000-0000-0000-0000-000000000000}"/>
          </ac:spMkLst>
        </pc:spChg>
        <pc:spChg chg="add mod">
          <ac:chgData name="Ballard, Rebecca" userId="cead3963-aebf-43b0-8cee-afaea7285ba8" providerId="ADAL" clId="{78EE9BBE-6A10-4000-A6C0-5BEB058C5980}" dt="2021-01-25T14:21:18.807" v="771" actId="164"/>
          <ac:spMkLst>
            <pc:docMk/>
            <pc:sldMk cId="678961363" sldId="458"/>
            <ac:spMk id="6" creationId="{98635B16-0C31-4AB9-887C-34AD21F39B3B}"/>
          </ac:spMkLst>
        </pc:spChg>
        <pc:spChg chg="mod">
          <ac:chgData name="Ballard, Rebecca" userId="cead3963-aebf-43b0-8cee-afaea7285ba8" providerId="ADAL" clId="{78EE9BBE-6A10-4000-A6C0-5BEB058C5980}" dt="2021-01-25T14:20:14.945" v="617" actId="20577"/>
          <ac:spMkLst>
            <pc:docMk/>
            <pc:sldMk cId="678961363" sldId="458"/>
            <ac:spMk id="10" creationId="{7AA31EEF-F70C-4F20-B058-2711EFDBA6D7}"/>
          </ac:spMkLst>
        </pc:spChg>
        <pc:spChg chg="add mod">
          <ac:chgData name="Ballard, Rebecca" userId="cead3963-aebf-43b0-8cee-afaea7285ba8" providerId="ADAL" clId="{78EE9BBE-6A10-4000-A6C0-5BEB058C5980}" dt="2021-01-25T15:37:35.286" v="2721" actId="1076"/>
          <ac:spMkLst>
            <pc:docMk/>
            <pc:sldMk cId="678961363" sldId="458"/>
            <ac:spMk id="11" creationId="{81C8DD2E-4968-4E12-B2CC-74A66C39572D}"/>
          </ac:spMkLst>
        </pc:spChg>
        <pc:grpChg chg="add mod">
          <ac:chgData name="Ballard, Rebecca" userId="cead3963-aebf-43b0-8cee-afaea7285ba8" providerId="ADAL" clId="{78EE9BBE-6A10-4000-A6C0-5BEB058C5980}" dt="2021-01-25T15:37:40.653" v="2723" actId="1076"/>
          <ac:grpSpMkLst>
            <pc:docMk/>
            <pc:sldMk cId="678961363" sldId="458"/>
            <ac:grpSpMk id="7" creationId="{C09C9DC1-37AD-473E-B724-2DF6CE5D9FA4}"/>
          </ac:grpSpMkLst>
        </pc:grpChg>
        <pc:picChg chg="del">
          <ac:chgData name="Ballard, Rebecca" userId="cead3963-aebf-43b0-8cee-afaea7285ba8" providerId="ADAL" clId="{78EE9BBE-6A10-4000-A6C0-5BEB058C5980}" dt="2021-01-25T14:19:42.375" v="501" actId="478"/>
          <ac:picMkLst>
            <pc:docMk/>
            <pc:sldMk cId="678961363" sldId="458"/>
            <ac:picMk id="3" creationId="{65618FA0-33B5-4D54-BA87-533EC2824BB1}"/>
          </ac:picMkLst>
        </pc:picChg>
        <pc:picChg chg="add mod">
          <ac:chgData name="Ballard, Rebecca" userId="cead3963-aebf-43b0-8cee-afaea7285ba8" providerId="ADAL" clId="{78EE9BBE-6A10-4000-A6C0-5BEB058C5980}" dt="2021-01-25T15:37:38.117" v="2722" actId="14100"/>
          <ac:picMkLst>
            <pc:docMk/>
            <pc:sldMk cId="678961363" sldId="458"/>
            <ac:picMk id="4" creationId="{20A7D61B-0A74-4031-8003-DFC17475819C}"/>
          </ac:picMkLst>
        </pc:picChg>
      </pc:sldChg>
      <pc:sldChg chg="add del">
        <pc:chgData name="Ballard, Rebecca" userId="cead3963-aebf-43b0-8cee-afaea7285ba8" providerId="ADAL" clId="{78EE9BBE-6A10-4000-A6C0-5BEB058C5980}" dt="2021-01-25T14:40:47.938" v="1878" actId="47"/>
        <pc:sldMkLst>
          <pc:docMk/>
          <pc:sldMk cId="2066046750" sldId="459"/>
        </pc:sldMkLst>
      </pc:sldChg>
      <pc:sldChg chg="addSp delSp modSp add mod delAnim">
        <pc:chgData name="Ballard, Rebecca" userId="cead3963-aebf-43b0-8cee-afaea7285ba8" providerId="ADAL" clId="{78EE9BBE-6A10-4000-A6C0-5BEB058C5980}" dt="2021-01-25T15:39:34.731" v="2737" actId="1076"/>
        <pc:sldMkLst>
          <pc:docMk/>
          <pc:sldMk cId="1662178408" sldId="460"/>
        </pc:sldMkLst>
        <pc:spChg chg="mod">
          <ac:chgData name="Ballard, Rebecca" userId="cead3963-aebf-43b0-8cee-afaea7285ba8" providerId="ADAL" clId="{78EE9BBE-6A10-4000-A6C0-5BEB058C5980}" dt="2021-01-25T14:24:49.129" v="851" actId="20577"/>
          <ac:spMkLst>
            <pc:docMk/>
            <pc:sldMk cId="1662178408" sldId="460"/>
            <ac:spMk id="5" creationId="{00000000-0000-0000-0000-000000000000}"/>
          </ac:spMkLst>
        </pc:spChg>
        <pc:spChg chg="del mod topLvl">
          <ac:chgData name="Ballard, Rebecca" userId="cead3963-aebf-43b0-8cee-afaea7285ba8" providerId="ADAL" clId="{78EE9BBE-6A10-4000-A6C0-5BEB058C5980}" dt="2021-01-25T15:09:34.086" v="1892" actId="478"/>
          <ac:spMkLst>
            <pc:docMk/>
            <pc:sldMk cId="1662178408" sldId="460"/>
            <ac:spMk id="10" creationId="{16A53A98-5B99-413B-8738-3A33A719C24E}"/>
          </ac:spMkLst>
        </pc:spChg>
        <pc:spChg chg="add mod ord">
          <ac:chgData name="Ballard, Rebecca" userId="cead3963-aebf-43b0-8cee-afaea7285ba8" providerId="ADAL" clId="{78EE9BBE-6A10-4000-A6C0-5BEB058C5980}" dt="2021-01-25T15:10:28.615" v="1909" actId="1076"/>
          <ac:spMkLst>
            <pc:docMk/>
            <pc:sldMk cId="1662178408" sldId="460"/>
            <ac:spMk id="13" creationId="{98C99C55-0E5F-4974-9A50-168E494E7C7F}"/>
          </ac:spMkLst>
        </pc:spChg>
        <pc:grpChg chg="del">
          <ac:chgData name="Ballard, Rebecca" userId="cead3963-aebf-43b0-8cee-afaea7285ba8" providerId="ADAL" clId="{78EE9BBE-6A10-4000-A6C0-5BEB058C5980}" dt="2021-01-25T14:41:35.339" v="1885" actId="478"/>
          <ac:grpSpMkLst>
            <pc:docMk/>
            <pc:sldMk cId="1662178408" sldId="460"/>
            <ac:grpSpMk id="3" creationId="{D706BEF6-6EC9-494E-9C84-2C438BBBDF14}"/>
          </ac:grpSpMkLst>
        </pc:grpChg>
        <pc:picChg chg="del">
          <ac:chgData name="Ballard, Rebecca" userId="cead3963-aebf-43b0-8cee-afaea7285ba8" providerId="ADAL" clId="{78EE9BBE-6A10-4000-A6C0-5BEB058C5980}" dt="2021-01-25T14:24:51.461" v="852" actId="478"/>
          <ac:picMkLst>
            <pc:docMk/>
            <pc:sldMk cId="1662178408" sldId="460"/>
            <ac:picMk id="8" creationId="{C24E2211-EEBD-4122-96AF-7D8FD8D22AE0}"/>
          </ac:picMkLst>
        </pc:picChg>
        <pc:picChg chg="del topLvl">
          <ac:chgData name="Ballard, Rebecca" userId="cead3963-aebf-43b0-8cee-afaea7285ba8" providerId="ADAL" clId="{78EE9BBE-6A10-4000-A6C0-5BEB058C5980}" dt="2021-01-25T14:41:35.339" v="1885" actId="478"/>
          <ac:picMkLst>
            <pc:docMk/>
            <pc:sldMk cId="1662178408" sldId="460"/>
            <ac:picMk id="9" creationId="{8E593997-2DF8-4993-8B30-8B5E369C4F41}"/>
          </ac:picMkLst>
        </pc:picChg>
        <pc:picChg chg="add mod ord modCrop">
          <ac:chgData name="Ballard, Rebecca" userId="cead3963-aebf-43b0-8cee-afaea7285ba8" providerId="ADAL" clId="{78EE9BBE-6A10-4000-A6C0-5BEB058C5980}" dt="2021-01-25T15:39:27.049" v="2735" actId="14100"/>
          <ac:picMkLst>
            <pc:docMk/>
            <pc:sldMk cId="1662178408" sldId="460"/>
            <ac:picMk id="12" creationId="{22F31AE1-4C87-4E3A-A180-CDB3AA52DA52}"/>
          </ac:picMkLst>
        </pc:picChg>
        <pc:picChg chg="add mod ord">
          <ac:chgData name="Ballard, Rebecca" userId="cead3963-aebf-43b0-8cee-afaea7285ba8" providerId="ADAL" clId="{78EE9BBE-6A10-4000-A6C0-5BEB058C5980}" dt="2021-01-25T15:39:34.731" v="2737" actId="1076"/>
          <ac:picMkLst>
            <pc:docMk/>
            <pc:sldMk cId="1662178408" sldId="460"/>
            <ac:picMk id="14" creationId="{B896BF64-CCED-4517-84C7-9DCBDF0F8279}"/>
          </ac:picMkLst>
        </pc:picChg>
      </pc:sldChg>
      <pc:sldChg chg="addSp delSp modSp add del mod delAnim">
        <pc:chgData name="Ballard, Rebecca" userId="cead3963-aebf-43b0-8cee-afaea7285ba8" providerId="ADAL" clId="{78EE9BBE-6A10-4000-A6C0-5BEB058C5980}" dt="2021-01-25T14:41:21.279" v="1884" actId="47"/>
        <pc:sldMkLst>
          <pc:docMk/>
          <pc:sldMk cId="1652408958" sldId="461"/>
        </pc:sldMkLst>
        <pc:spChg chg="mod">
          <ac:chgData name="Ballard, Rebecca" userId="cead3963-aebf-43b0-8cee-afaea7285ba8" providerId="ADAL" clId="{78EE9BBE-6A10-4000-A6C0-5BEB058C5980}" dt="2021-01-25T14:26:02.507" v="887" actId="20577"/>
          <ac:spMkLst>
            <pc:docMk/>
            <pc:sldMk cId="1652408958" sldId="461"/>
            <ac:spMk id="5" creationId="{00000000-0000-0000-0000-000000000000}"/>
          </ac:spMkLst>
        </pc:spChg>
        <pc:grpChg chg="del">
          <ac:chgData name="Ballard, Rebecca" userId="cead3963-aebf-43b0-8cee-afaea7285ba8" providerId="ADAL" clId="{78EE9BBE-6A10-4000-A6C0-5BEB058C5980}" dt="2021-01-25T14:25:03.988" v="856" actId="478"/>
          <ac:grpSpMkLst>
            <pc:docMk/>
            <pc:sldMk cId="1652408958" sldId="461"/>
            <ac:grpSpMk id="3" creationId="{D706BEF6-6EC9-494E-9C84-2C438BBBDF14}"/>
          </ac:grpSpMkLst>
        </pc:grpChg>
        <pc:picChg chg="add mod">
          <ac:chgData name="Ballard, Rebecca" userId="cead3963-aebf-43b0-8cee-afaea7285ba8" providerId="ADAL" clId="{78EE9BBE-6A10-4000-A6C0-5BEB058C5980}" dt="2021-01-25T14:25:11.517" v="860" actId="1076"/>
          <ac:picMkLst>
            <pc:docMk/>
            <pc:sldMk cId="1652408958" sldId="461"/>
            <ac:picMk id="4" creationId="{1C2AC493-85E7-498B-BBF9-A885844C4FA1}"/>
          </ac:picMkLst>
        </pc:picChg>
        <pc:picChg chg="del mod">
          <ac:chgData name="Ballard, Rebecca" userId="cead3963-aebf-43b0-8cee-afaea7285ba8" providerId="ADAL" clId="{78EE9BBE-6A10-4000-A6C0-5BEB058C5980}" dt="2021-01-25T14:24:55.159" v="855" actId="478"/>
          <ac:picMkLst>
            <pc:docMk/>
            <pc:sldMk cId="1652408958" sldId="461"/>
            <ac:picMk id="8" creationId="{C24E2211-EEBD-4122-96AF-7D8FD8D22AE0}"/>
          </ac:picMkLst>
        </pc:picChg>
      </pc:sldChg>
      <pc:sldChg chg="addSp delSp modSp add mod">
        <pc:chgData name="Ballard, Rebecca" userId="cead3963-aebf-43b0-8cee-afaea7285ba8" providerId="ADAL" clId="{78EE9BBE-6A10-4000-A6C0-5BEB058C5980}" dt="2021-01-25T15:39:38.575" v="2738" actId="14100"/>
        <pc:sldMkLst>
          <pc:docMk/>
          <pc:sldMk cId="890194602" sldId="462"/>
        </pc:sldMkLst>
        <pc:spChg chg="mod">
          <ac:chgData name="Ballard, Rebecca" userId="cead3963-aebf-43b0-8cee-afaea7285ba8" providerId="ADAL" clId="{78EE9BBE-6A10-4000-A6C0-5BEB058C5980}" dt="2021-01-25T14:28:55.805" v="1099" actId="20577"/>
          <ac:spMkLst>
            <pc:docMk/>
            <pc:sldMk cId="890194602" sldId="462"/>
            <ac:spMk id="11" creationId="{B9167A49-8224-463A-BFF4-766F80265E26}"/>
          </ac:spMkLst>
        </pc:spChg>
        <pc:picChg chg="add mod">
          <ac:chgData name="Ballard, Rebecca" userId="cead3963-aebf-43b0-8cee-afaea7285ba8" providerId="ADAL" clId="{78EE9BBE-6A10-4000-A6C0-5BEB058C5980}" dt="2021-01-25T15:39:38.575" v="2738" actId="14100"/>
          <ac:picMkLst>
            <pc:docMk/>
            <pc:sldMk cId="890194602" sldId="462"/>
            <ac:picMk id="3" creationId="{457D06E9-C244-4DFB-8728-69FFBF809E69}"/>
          </ac:picMkLst>
        </pc:picChg>
        <pc:picChg chg="del">
          <ac:chgData name="Ballard, Rebecca" userId="cead3963-aebf-43b0-8cee-afaea7285ba8" providerId="ADAL" clId="{78EE9BBE-6A10-4000-A6C0-5BEB058C5980}" dt="2021-01-25T14:27:07.994" v="889" actId="478"/>
          <ac:picMkLst>
            <pc:docMk/>
            <pc:sldMk cId="890194602" sldId="462"/>
            <ac:picMk id="4" creationId="{1C2AC493-85E7-498B-BBF9-A885844C4FA1}"/>
          </ac:picMkLst>
        </pc:picChg>
      </pc:sldChg>
      <pc:sldChg chg="addSp delSp modSp add mod delAnim">
        <pc:chgData name="Ballard, Rebecca" userId="cead3963-aebf-43b0-8cee-afaea7285ba8" providerId="ADAL" clId="{78EE9BBE-6A10-4000-A6C0-5BEB058C5980}" dt="2021-01-25T15:39:04.361" v="2731" actId="14100"/>
        <pc:sldMkLst>
          <pc:docMk/>
          <pc:sldMk cId="3217787255" sldId="463"/>
        </pc:sldMkLst>
        <pc:spChg chg="mod">
          <ac:chgData name="Ballard, Rebecca" userId="cead3963-aebf-43b0-8cee-afaea7285ba8" providerId="ADAL" clId="{78EE9BBE-6A10-4000-A6C0-5BEB058C5980}" dt="2021-01-25T14:29:47.592" v="1196" actId="20577"/>
          <ac:spMkLst>
            <pc:docMk/>
            <pc:sldMk cId="3217787255" sldId="463"/>
            <ac:spMk id="11" creationId="{B9167A49-8224-463A-BFF4-766F80265E26}"/>
          </ac:spMkLst>
        </pc:spChg>
        <pc:spChg chg="add mod">
          <ac:chgData name="Ballard, Rebecca" userId="cead3963-aebf-43b0-8cee-afaea7285ba8" providerId="ADAL" clId="{78EE9BBE-6A10-4000-A6C0-5BEB058C5980}" dt="2021-01-25T14:38:33.381" v="1644" actId="20577"/>
          <ac:spMkLst>
            <pc:docMk/>
            <pc:sldMk cId="3217787255" sldId="463"/>
            <ac:spMk id="13" creationId="{B69D2643-53F0-4099-BF75-A32DA81D3F41}"/>
          </ac:spMkLst>
        </pc:spChg>
        <pc:grpChg chg="del">
          <ac:chgData name="Ballard, Rebecca" userId="cead3963-aebf-43b0-8cee-afaea7285ba8" providerId="ADAL" clId="{78EE9BBE-6A10-4000-A6C0-5BEB058C5980}" dt="2021-01-25T14:33:28.917" v="1197" actId="478"/>
          <ac:grpSpMkLst>
            <pc:docMk/>
            <pc:sldMk cId="3217787255" sldId="463"/>
            <ac:grpSpMk id="3" creationId="{D706BEF6-6EC9-494E-9C84-2C438BBBDF14}"/>
          </ac:grpSpMkLst>
        </pc:grpChg>
        <pc:picChg chg="add mod">
          <ac:chgData name="Ballard, Rebecca" userId="cead3963-aebf-43b0-8cee-afaea7285ba8" providerId="ADAL" clId="{78EE9BBE-6A10-4000-A6C0-5BEB058C5980}" dt="2021-01-25T15:39:04.361" v="2731" actId="14100"/>
          <ac:picMkLst>
            <pc:docMk/>
            <pc:sldMk cId="3217787255" sldId="463"/>
            <ac:picMk id="4" creationId="{CB7685A0-7017-462B-AEEA-A58798C62199}"/>
          </ac:picMkLst>
        </pc:picChg>
        <pc:picChg chg="add del mod">
          <ac:chgData name="Ballard, Rebecca" userId="cead3963-aebf-43b0-8cee-afaea7285ba8" providerId="ADAL" clId="{78EE9BBE-6A10-4000-A6C0-5BEB058C5980}" dt="2021-01-25T14:33:54.766" v="1202"/>
          <ac:picMkLst>
            <pc:docMk/>
            <pc:sldMk cId="3217787255" sldId="463"/>
            <ac:picMk id="12" creationId="{97E3A4DE-B21E-456A-8471-15DA878E1F1E}"/>
          </ac:picMkLst>
        </pc:picChg>
      </pc:sldChg>
      <pc:sldChg chg="addSp delSp modSp add mod ord">
        <pc:chgData name="Ballard, Rebecca" userId="cead3963-aebf-43b0-8cee-afaea7285ba8" providerId="ADAL" clId="{78EE9BBE-6A10-4000-A6C0-5BEB058C5980}" dt="2021-01-25T15:39:08.998" v="2732" actId="14100"/>
        <pc:sldMkLst>
          <pc:docMk/>
          <pc:sldMk cId="2865526184" sldId="464"/>
        </pc:sldMkLst>
        <pc:spChg chg="add mod">
          <ac:chgData name="Ballard, Rebecca" userId="cead3963-aebf-43b0-8cee-afaea7285ba8" providerId="ADAL" clId="{78EE9BBE-6A10-4000-A6C0-5BEB058C5980}" dt="2021-01-25T14:37:27.184" v="1419" actId="1076"/>
          <ac:spMkLst>
            <pc:docMk/>
            <pc:sldMk cId="2865526184" sldId="464"/>
            <ac:spMk id="9" creationId="{C99AA2BB-DA50-441E-9CA5-FCF35D1FB08C}"/>
          </ac:spMkLst>
        </pc:spChg>
        <pc:picChg chg="add mod">
          <ac:chgData name="Ballard, Rebecca" userId="cead3963-aebf-43b0-8cee-afaea7285ba8" providerId="ADAL" clId="{78EE9BBE-6A10-4000-A6C0-5BEB058C5980}" dt="2021-01-25T15:39:08.998" v="2732" actId="14100"/>
          <ac:picMkLst>
            <pc:docMk/>
            <pc:sldMk cId="2865526184" sldId="464"/>
            <ac:picMk id="3" creationId="{DE568C38-0FEE-4E56-8906-FF0E32649E2C}"/>
          </ac:picMkLst>
        </pc:picChg>
        <pc:picChg chg="del">
          <ac:chgData name="Ballard, Rebecca" userId="cead3963-aebf-43b0-8cee-afaea7285ba8" providerId="ADAL" clId="{78EE9BBE-6A10-4000-A6C0-5BEB058C5980}" dt="2021-01-25T14:34:23.405" v="1205" actId="478"/>
          <ac:picMkLst>
            <pc:docMk/>
            <pc:sldMk cId="2865526184" sldId="464"/>
            <ac:picMk id="4" creationId="{CB7685A0-7017-462B-AEEA-A58798C62199}"/>
          </ac:picMkLst>
        </pc:picChg>
      </pc:sldChg>
      <pc:sldChg chg="addSp delSp modSp add mod">
        <pc:chgData name="Ballard, Rebecca" userId="cead3963-aebf-43b0-8cee-afaea7285ba8" providerId="ADAL" clId="{78EE9BBE-6A10-4000-A6C0-5BEB058C5980}" dt="2021-01-25T15:39:14.826" v="2733" actId="14100"/>
        <pc:sldMkLst>
          <pc:docMk/>
          <pc:sldMk cId="2589695655" sldId="465"/>
        </pc:sldMkLst>
        <pc:spChg chg="add mod">
          <ac:chgData name="Ballard, Rebecca" userId="cead3963-aebf-43b0-8cee-afaea7285ba8" providerId="ADAL" clId="{78EE9BBE-6A10-4000-A6C0-5BEB058C5980}" dt="2021-01-25T14:39:48.661" v="1871" actId="1076"/>
          <ac:spMkLst>
            <pc:docMk/>
            <pc:sldMk cId="2589695655" sldId="465"/>
            <ac:spMk id="9" creationId="{11B4EFF0-5E43-4782-91EE-70F66F1DBF0B}"/>
          </ac:spMkLst>
        </pc:spChg>
        <pc:picChg chg="add mod">
          <ac:chgData name="Ballard, Rebecca" userId="cead3963-aebf-43b0-8cee-afaea7285ba8" providerId="ADAL" clId="{78EE9BBE-6A10-4000-A6C0-5BEB058C5980}" dt="2021-01-25T15:39:14.826" v="2733" actId="14100"/>
          <ac:picMkLst>
            <pc:docMk/>
            <pc:sldMk cId="2589695655" sldId="465"/>
            <ac:picMk id="3" creationId="{BD7FC259-51BC-4C5B-8F05-130CEFF6CD9E}"/>
          </ac:picMkLst>
        </pc:picChg>
        <pc:picChg chg="del">
          <ac:chgData name="Ballard, Rebecca" userId="cead3963-aebf-43b0-8cee-afaea7285ba8" providerId="ADAL" clId="{78EE9BBE-6A10-4000-A6C0-5BEB058C5980}" dt="2021-01-25T14:34:57.905" v="1212" actId="478"/>
          <ac:picMkLst>
            <pc:docMk/>
            <pc:sldMk cId="2589695655" sldId="465"/>
            <ac:picMk id="4" creationId="{CB7685A0-7017-462B-AEEA-A58798C62199}"/>
          </ac:picMkLst>
        </pc:picChg>
      </pc:sldChg>
      <pc:sldChg chg="addSp delSp modSp add mod">
        <pc:chgData name="Ballard, Rebecca" userId="cead3963-aebf-43b0-8cee-afaea7285ba8" providerId="ADAL" clId="{78EE9BBE-6A10-4000-A6C0-5BEB058C5980}" dt="2021-01-25T15:40:23.027" v="2740" actId="14100"/>
        <pc:sldMkLst>
          <pc:docMk/>
          <pc:sldMk cId="1083382337" sldId="466"/>
        </pc:sldMkLst>
        <pc:spChg chg="mod">
          <ac:chgData name="Ballard, Rebecca" userId="cead3963-aebf-43b0-8cee-afaea7285ba8" providerId="ADAL" clId="{78EE9BBE-6A10-4000-A6C0-5BEB058C5980}" dt="2021-01-25T15:15:15.094" v="1951" actId="20577"/>
          <ac:spMkLst>
            <pc:docMk/>
            <pc:sldMk cId="1083382337" sldId="466"/>
            <ac:spMk id="5" creationId="{00000000-0000-0000-0000-000000000000}"/>
          </ac:spMkLst>
        </pc:spChg>
        <pc:spChg chg="mod">
          <ac:chgData name="Ballard, Rebecca" userId="cead3963-aebf-43b0-8cee-afaea7285ba8" providerId="ADAL" clId="{78EE9BBE-6A10-4000-A6C0-5BEB058C5980}" dt="2021-01-25T15:16:38.703" v="2037" actId="20577"/>
          <ac:spMkLst>
            <pc:docMk/>
            <pc:sldMk cId="1083382337" sldId="466"/>
            <ac:spMk id="11" creationId="{B9167A49-8224-463A-BFF4-766F80265E26}"/>
          </ac:spMkLst>
        </pc:spChg>
        <pc:picChg chg="del">
          <ac:chgData name="Ballard, Rebecca" userId="cead3963-aebf-43b0-8cee-afaea7285ba8" providerId="ADAL" clId="{78EE9BBE-6A10-4000-A6C0-5BEB058C5980}" dt="2021-01-25T15:14:23.588" v="1911" actId="478"/>
          <ac:picMkLst>
            <pc:docMk/>
            <pc:sldMk cId="1083382337" sldId="466"/>
            <ac:picMk id="3" creationId="{457D06E9-C244-4DFB-8728-69FFBF809E69}"/>
          </ac:picMkLst>
        </pc:picChg>
        <pc:picChg chg="add mod">
          <ac:chgData name="Ballard, Rebecca" userId="cead3963-aebf-43b0-8cee-afaea7285ba8" providerId="ADAL" clId="{78EE9BBE-6A10-4000-A6C0-5BEB058C5980}" dt="2021-01-25T15:40:23.027" v="2740" actId="14100"/>
          <ac:picMkLst>
            <pc:docMk/>
            <pc:sldMk cId="1083382337" sldId="466"/>
            <ac:picMk id="4" creationId="{CE8D5A9A-F25F-4961-AA93-03F18B888E83}"/>
          </ac:picMkLst>
        </pc:picChg>
      </pc:sldChg>
      <pc:sldChg chg="add del">
        <pc:chgData name="Ballard, Rebecca" userId="cead3963-aebf-43b0-8cee-afaea7285ba8" providerId="ADAL" clId="{78EE9BBE-6A10-4000-A6C0-5BEB058C5980}" dt="2021-01-25T15:26:23.516" v="2195" actId="47"/>
        <pc:sldMkLst>
          <pc:docMk/>
          <pc:sldMk cId="1283374813" sldId="467"/>
        </pc:sldMkLst>
      </pc:sldChg>
      <pc:sldChg chg="addSp modSp add mod ord">
        <pc:chgData name="Ballard, Rebecca" userId="cead3963-aebf-43b0-8cee-afaea7285ba8" providerId="ADAL" clId="{78EE9BBE-6A10-4000-A6C0-5BEB058C5980}" dt="2021-01-25T15:23:46.997" v="2192" actId="1076"/>
        <pc:sldMkLst>
          <pc:docMk/>
          <pc:sldMk cId="647076467" sldId="468"/>
        </pc:sldMkLst>
        <pc:spChg chg="mod">
          <ac:chgData name="Ballard, Rebecca" userId="cead3963-aebf-43b0-8cee-afaea7285ba8" providerId="ADAL" clId="{78EE9BBE-6A10-4000-A6C0-5BEB058C5980}" dt="2021-01-25T15:23:41.350" v="2190" actId="1076"/>
          <ac:spMkLst>
            <pc:docMk/>
            <pc:sldMk cId="647076467" sldId="468"/>
            <ac:spMk id="9" creationId="{38C8CDAB-4EF9-4EC6-AA55-A1A85F00DEB7}"/>
          </ac:spMkLst>
        </pc:spChg>
        <pc:spChg chg="mod">
          <ac:chgData name="Ballard, Rebecca" userId="cead3963-aebf-43b0-8cee-afaea7285ba8" providerId="ADAL" clId="{78EE9BBE-6A10-4000-A6C0-5BEB058C5980}" dt="2021-01-25T15:23:46.997" v="2192" actId="1076"/>
          <ac:spMkLst>
            <pc:docMk/>
            <pc:sldMk cId="647076467" sldId="468"/>
            <ac:spMk id="10" creationId="{7AA31EEF-F70C-4F20-B058-2711EFDBA6D7}"/>
          </ac:spMkLst>
        </pc:spChg>
        <pc:picChg chg="add mod">
          <ac:chgData name="Ballard, Rebecca" userId="cead3963-aebf-43b0-8cee-afaea7285ba8" providerId="ADAL" clId="{78EE9BBE-6A10-4000-A6C0-5BEB058C5980}" dt="2021-01-25T15:23:44.300" v="2191" actId="1076"/>
          <ac:picMkLst>
            <pc:docMk/>
            <pc:sldMk cId="647076467" sldId="468"/>
            <ac:picMk id="3" creationId="{0E4DD00C-41C5-4B22-9012-14C75964B2AE}"/>
          </ac:picMkLst>
        </pc:picChg>
      </pc:sldChg>
      <pc:sldChg chg="addSp modSp add mod">
        <pc:chgData name="Ballard, Rebecca" userId="cead3963-aebf-43b0-8cee-afaea7285ba8" providerId="ADAL" clId="{78EE9BBE-6A10-4000-A6C0-5BEB058C5980}" dt="2021-01-25T15:31:06.765" v="2389" actId="20577"/>
        <pc:sldMkLst>
          <pc:docMk/>
          <pc:sldMk cId="3127049921" sldId="469"/>
        </pc:sldMkLst>
        <pc:spChg chg="mod">
          <ac:chgData name="Ballard, Rebecca" userId="cead3963-aebf-43b0-8cee-afaea7285ba8" providerId="ADAL" clId="{78EE9BBE-6A10-4000-A6C0-5BEB058C5980}" dt="2021-01-25T15:31:06.765" v="2389" actId="20577"/>
          <ac:spMkLst>
            <pc:docMk/>
            <pc:sldMk cId="3127049921" sldId="469"/>
            <ac:spMk id="5" creationId="{00000000-0000-0000-0000-000000000000}"/>
          </ac:spMkLst>
        </pc:spChg>
        <pc:spChg chg="mod">
          <ac:chgData name="Ballard, Rebecca" userId="cead3963-aebf-43b0-8cee-afaea7285ba8" providerId="ADAL" clId="{78EE9BBE-6A10-4000-A6C0-5BEB058C5980}" dt="2021-01-25T15:30:23.746" v="2384" actId="20577"/>
          <ac:spMkLst>
            <pc:docMk/>
            <pc:sldMk cId="3127049921" sldId="469"/>
            <ac:spMk id="10" creationId="{7AA31EEF-F70C-4F20-B058-2711EFDBA6D7}"/>
          </ac:spMkLst>
        </pc:spChg>
        <pc:picChg chg="add mod">
          <ac:chgData name="Ballard, Rebecca" userId="cead3963-aebf-43b0-8cee-afaea7285ba8" providerId="ADAL" clId="{78EE9BBE-6A10-4000-A6C0-5BEB058C5980}" dt="2021-01-25T15:30:27.847" v="2385" actId="14100"/>
          <ac:picMkLst>
            <pc:docMk/>
            <pc:sldMk cId="3127049921" sldId="469"/>
            <ac:picMk id="3" creationId="{7A7B8112-DB26-4A32-A497-395EC025896F}"/>
          </ac:picMkLst>
        </pc:picChg>
      </pc:sldChg>
      <pc:sldChg chg="add del">
        <pc:chgData name="Ballard, Rebecca" userId="cead3963-aebf-43b0-8cee-afaea7285ba8" providerId="ADAL" clId="{78EE9BBE-6A10-4000-A6C0-5BEB058C5980}" dt="2021-01-25T15:29:05.257" v="2225"/>
        <pc:sldMkLst>
          <pc:docMk/>
          <pc:sldMk cId="740264103" sldId="470"/>
        </pc:sldMkLst>
      </pc:sldChg>
      <pc:sldChg chg="add del">
        <pc:chgData name="Ballard, Rebecca" userId="cead3963-aebf-43b0-8cee-afaea7285ba8" providerId="ADAL" clId="{78EE9BBE-6A10-4000-A6C0-5BEB058C5980}" dt="2021-01-25T15:29:00.999" v="2223" actId="47"/>
        <pc:sldMkLst>
          <pc:docMk/>
          <pc:sldMk cId="1999908989" sldId="470"/>
        </pc:sldMkLst>
      </pc:sldChg>
    </pc:docChg>
  </pc:docChgLst>
  <pc:docChgLst>
    <pc:chgData name="Ballard, Rebecca" userId="cead3963-aebf-43b0-8cee-afaea7285ba8" providerId="ADAL" clId="{9F56CD4C-319B-42FF-BF9D-71397CC85288}"/>
    <pc:docChg chg="modSld">
      <pc:chgData name="Ballard, Rebecca" userId="cead3963-aebf-43b0-8cee-afaea7285ba8" providerId="ADAL" clId="{9F56CD4C-319B-42FF-BF9D-71397CC85288}" dt="2021-04-27T21:00:11.517" v="108" actId="6549"/>
      <pc:docMkLst>
        <pc:docMk/>
      </pc:docMkLst>
      <pc:sldChg chg="modSp mod">
        <pc:chgData name="Ballard, Rebecca" userId="cead3963-aebf-43b0-8cee-afaea7285ba8" providerId="ADAL" clId="{9F56CD4C-319B-42FF-BF9D-71397CC85288}" dt="2021-04-27T20:59:45.185" v="104" actId="20577"/>
        <pc:sldMkLst>
          <pc:docMk/>
          <pc:sldMk cId="2958999227" sldId="440"/>
        </pc:sldMkLst>
        <pc:spChg chg="mod">
          <ac:chgData name="Ballard, Rebecca" userId="cead3963-aebf-43b0-8cee-afaea7285ba8" providerId="ADAL" clId="{9F56CD4C-319B-42FF-BF9D-71397CC85288}" dt="2021-04-27T20:59:41.693" v="103" actId="20577"/>
          <ac:spMkLst>
            <pc:docMk/>
            <pc:sldMk cId="2958999227" sldId="440"/>
            <ac:spMk id="5" creationId="{00000000-0000-0000-0000-000000000000}"/>
          </ac:spMkLst>
        </pc:spChg>
        <pc:spChg chg="mod">
          <ac:chgData name="Ballard, Rebecca" userId="cead3963-aebf-43b0-8cee-afaea7285ba8" providerId="ADAL" clId="{9F56CD4C-319B-42FF-BF9D-71397CC85288}" dt="2021-04-27T20:59:45.185" v="104" actId="20577"/>
          <ac:spMkLst>
            <pc:docMk/>
            <pc:sldMk cId="2958999227" sldId="440"/>
            <ac:spMk id="10" creationId="{7AA31EEF-F70C-4F20-B058-2711EFDBA6D7}"/>
          </ac:spMkLst>
        </pc:spChg>
      </pc:sldChg>
      <pc:sldChg chg="modSp mod">
        <pc:chgData name="Ballard, Rebecca" userId="cead3963-aebf-43b0-8cee-afaea7285ba8" providerId="ADAL" clId="{9F56CD4C-319B-42FF-BF9D-71397CC85288}" dt="2021-04-27T21:00:11.517" v="108" actId="6549"/>
        <pc:sldMkLst>
          <pc:docMk/>
          <pc:sldMk cId="2280490427" sldId="442"/>
        </pc:sldMkLst>
        <pc:spChg chg="mod">
          <ac:chgData name="Ballard, Rebecca" userId="cead3963-aebf-43b0-8cee-afaea7285ba8" providerId="ADAL" clId="{9F56CD4C-319B-42FF-BF9D-71397CC85288}" dt="2021-04-27T21:00:05.789" v="107" actId="20577"/>
          <ac:spMkLst>
            <pc:docMk/>
            <pc:sldMk cId="2280490427" sldId="442"/>
            <ac:spMk id="5" creationId="{00000000-0000-0000-0000-000000000000}"/>
          </ac:spMkLst>
        </pc:spChg>
        <pc:spChg chg="mod">
          <ac:chgData name="Ballard, Rebecca" userId="cead3963-aebf-43b0-8cee-afaea7285ba8" providerId="ADAL" clId="{9F56CD4C-319B-42FF-BF9D-71397CC85288}" dt="2021-04-27T21:00:11.517" v="108" actId="6549"/>
          <ac:spMkLst>
            <pc:docMk/>
            <pc:sldMk cId="2280490427" sldId="442"/>
            <ac:spMk id="10" creationId="{7AA31EEF-F70C-4F20-B058-2711EFDBA6D7}"/>
          </ac:spMkLst>
        </pc:spChg>
      </pc:sldChg>
      <pc:sldChg chg="modSp mod">
        <pc:chgData name="Ballard, Rebecca" userId="cead3963-aebf-43b0-8cee-afaea7285ba8" providerId="ADAL" clId="{9F56CD4C-319B-42FF-BF9D-71397CC85288}" dt="2021-04-27T20:49:50.970" v="102" actId="207"/>
        <pc:sldMkLst>
          <pc:docMk/>
          <pc:sldMk cId="448596582" sldId="444"/>
        </pc:sldMkLst>
        <pc:spChg chg="mod">
          <ac:chgData name="Ballard, Rebecca" userId="cead3963-aebf-43b0-8cee-afaea7285ba8" providerId="ADAL" clId="{9F56CD4C-319B-42FF-BF9D-71397CC85288}" dt="2021-04-27T20:49:50.970" v="102" actId="207"/>
          <ac:spMkLst>
            <pc:docMk/>
            <pc:sldMk cId="448596582" sldId="444"/>
            <ac:spMk id="9" creationId="{E735980B-6E83-416B-9CD3-93920DFE8CF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F796B-458D-420F-9FE2-3528D81EC1C2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27660-3152-4B3D-9E8B-B4C55EDA8D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81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8"/>
          <a:stretch/>
        </p:blipFill>
        <p:spPr>
          <a:xfrm>
            <a:off x="-23452" y="-119495"/>
            <a:ext cx="12210256" cy="60290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9247" y="1939948"/>
            <a:ext cx="10757647" cy="1136743"/>
          </a:xfrm>
        </p:spPr>
        <p:txBody>
          <a:bodyPr anchor="b"/>
          <a:lstStyle>
            <a:lvl1pPr algn="l">
              <a:defRPr sz="6000">
                <a:solidFill>
                  <a:srgbClr val="002B54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9246" y="3107186"/>
            <a:ext cx="10757647" cy="92693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2B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246" y="623801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4223F25B-0DC5-4A83-BA12-0C6597E7F9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98500" y="4153078"/>
            <a:ext cx="10758488" cy="4512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Date  •  Location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A1701-7005-4CFD-8CB0-50097E07E7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4077" y="5909583"/>
            <a:ext cx="4507923" cy="97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4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3090-B69E-4A61-BF30-A6F6A9322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C18BD-C6BE-4EA0-B7BC-FA0A42176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4016-3964-42BC-9E1E-CD92737C655A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EFEA6-8DAF-44E5-BC62-3D9190FEE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8E0A5-0FE4-4392-8E5A-69F329D37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093F-25B1-4B2B-A745-DDC69CB626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7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946400" y="4462151"/>
            <a:ext cx="8534400" cy="3454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45" b="0" i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5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80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10450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5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Click to edit Master subtitle style</a:t>
            </a:r>
            <a:endParaRPr kumimoji="0" lang="en-US" sz="2245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100754" y="3731557"/>
            <a:ext cx="10363200" cy="525208"/>
          </a:xfrm>
          <a:prstGeom prst="rect">
            <a:avLst/>
          </a:prstGeom>
        </p:spPr>
        <p:txBody>
          <a:bodyPr anchor="t"/>
          <a:lstStyle>
            <a:lvl1pPr algn="r">
              <a:defRPr sz="3413">
                <a:solidFill>
                  <a:srgbClr val="0A2240"/>
                </a:solidFill>
              </a:defRPr>
            </a:lvl1pPr>
          </a:lstStyle>
          <a:p>
            <a:pPr marL="0" marR="0" lvl="0" indent="0" algn="r" defTabSz="10450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Click to edit Master title style</a:t>
            </a:r>
            <a:endParaRPr kumimoji="0" lang="en-US" sz="341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6350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A22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2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88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NUL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7EBCC9-EE31-45FA-8ED0-FB8CF6CED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1C1F3-88C9-467B-B35E-AF4FCFBC4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EE423-D602-49A5-9301-2BEB141DD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4016-3964-42BC-9E1E-CD92737C655A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BAD6A-3A78-4874-80FC-6551FC68D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F7940-03BD-428D-9E9F-96136AA83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0093F-25B1-4B2B-A745-DDC69CB626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5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rob.searles\Desktop\Template\art-fram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61" y="-94396"/>
            <a:ext cx="12480910" cy="76871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-24487" y="0"/>
            <a:ext cx="12261947" cy="6661242"/>
          </a:xfrm>
          <a:prstGeom prst="rect">
            <a:avLst/>
          </a:prstGeom>
          <a:solidFill>
            <a:schemeClr val="bg2"/>
          </a:solidFill>
          <a:ln w="57150">
            <a:solidFill>
              <a:srgbClr val="0A2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8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24487" y="6648852"/>
            <a:ext cx="12261947" cy="257256"/>
          </a:xfrm>
          <a:prstGeom prst="rect">
            <a:avLst/>
          </a:prstGeom>
          <a:solidFill>
            <a:srgbClr val="0A2240"/>
          </a:solidFill>
          <a:ln w="57150">
            <a:solidFill>
              <a:srgbClr val="0A2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8" dirty="0">
              <a:solidFill>
                <a:schemeClr val="bg2"/>
              </a:solidFill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2541" y="2586614"/>
            <a:ext cx="10431992" cy="168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304801"/>
            <a:ext cx="8301796" cy="34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648360"/>
            <a:ext cx="12062137" cy="2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43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98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45" b="0" i="0" kern="1200">
          <a:solidFill>
            <a:srgbClr val="0A224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5pPr>
      <a:lvl6pPr marL="522544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6pPr>
      <a:lvl7pPr marL="1045088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7pPr>
      <a:lvl8pPr marL="1567632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8pPr>
      <a:lvl9pPr marL="2090176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9pPr>
    </p:titleStyle>
    <p:bodyStyle>
      <a:lvl1pPr marL="264901" indent="-264901" algn="l" rtl="0" eaLnBrk="1" fontAlgn="base" hangingPunct="1">
        <a:spcBef>
          <a:spcPts val="2058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245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625965" indent="-261272" algn="l" rtl="0" eaLnBrk="1" fontAlgn="base" hangingPunct="1">
        <a:spcBef>
          <a:spcPts val="686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992471" indent="-261272" algn="l" rtl="0" eaLnBrk="1" fontAlgn="base" hangingPunct="1">
        <a:spcBef>
          <a:spcPts val="686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357163" indent="-257643" algn="l" rtl="0" eaLnBrk="1" fontAlgn="base" hangingPunct="1">
        <a:spcBef>
          <a:spcPts val="343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1671052" indent="-261272" algn="l" rtl="0" eaLnBrk="1" fontAlgn="base" hangingPunct="1">
        <a:spcBef>
          <a:spcPts val="343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1617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873992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6pPr>
      <a:lvl7pPr marL="3396536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7pPr>
      <a:lvl8pPr marL="3919079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8pPr>
      <a:lvl9pPr marL="4441624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1pPr>
      <a:lvl2pPr marL="522544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2pPr>
      <a:lvl3pPr marL="1045088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3pPr>
      <a:lvl4pPr marL="1567632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4pPr>
      <a:lvl5pPr marL="2090176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5pPr>
      <a:lvl6pPr marL="2612720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6pPr>
      <a:lvl7pPr marL="3135264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7pPr>
      <a:lvl8pPr marL="3657808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8pPr>
      <a:lvl9pPr marL="4180352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rb.tamucc.edu/investigator-resources.html" TargetMode="Externa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562" y="2342510"/>
            <a:ext cx="10961737" cy="1530848"/>
          </a:xfrm>
        </p:spPr>
        <p:txBody>
          <a:bodyPr>
            <a:normAutofit/>
          </a:bodyPr>
          <a:lstStyle/>
          <a:p>
            <a:r>
              <a:rPr lang="en-US" dirty="0"/>
              <a:t>Attaching Documents in iRIS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37095" y="6017811"/>
            <a:ext cx="10758488" cy="76105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Rebecca Ballard, JD, MA, CIP		May 25, 2021	</a:t>
            </a:r>
          </a:p>
          <a:p>
            <a:r>
              <a:rPr lang="en-US" dirty="0"/>
              <a:t>Director, Research Compliance	</a:t>
            </a:r>
          </a:p>
        </p:txBody>
      </p:sp>
    </p:spTree>
    <p:extLst>
      <p:ext uri="{BB962C8B-B14F-4D97-AF65-F5344CB8AC3E}">
        <p14:creationId xmlns:p14="http://schemas.microsoft.com/office/powerpoint/2010/main" val="27952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80"/>
    </mc:Choice>
    <mc:Fallback xmlns="">
      <p:transition spd="slow" advTm="134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Add a New Consent: Consent Form Templates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167A49-8224-463A-BFF4-766F80265E26}"/>
              </a:ext>
            </a:extLst>
          </p:cNvPr>
          <p:cNvSpPr txBox="1"/>
          <p:nvPr/>
        </p:nvSpPr>
        <p:spPr>
          <a:xfrm>
            <a:off x="1395314" y="749278"/>
            <a:ext cx="10547683" cy="761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There are three methods you can use to get started on your consent form.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7685A0-7017-462B-AEEA-A58798C62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1" y="1650518"/>
            <a:ext cx="8081812" cy="4971900"/>
          </a:xfrm>
          <a:prstGeom prst="rect">
            <a:avLst/>
          </a:prstGeom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B69D2643-53F0-4099-BF75-A32DA81D3F41}"/>
              </a:ext>
            </a:extLst>
          </p:cNvPr>
          <p:cNvSpPr/>
          <p:nvPr/>
        </p:nvSpPr>
        <p:spPr>
          <a:xfrm>
            <a:off x="7812996" y="4444145"/>
            <a:ext cx="3729788" cy="1828318"/>
          </a:xfrm>
          <a:prstGeom prst="wedgeRectCallout">
            <a:avLst>
              <a:gd name="adj1" fmla="val -66510"/>
              <a:gd name="adj2" fmla="val -18925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u="sng" dirty="0">
              <a:solidFill>
                <a:schemeClr val="bg2"/>
              </a:solidFill>
            </a:endParaRPr>
          </a:p>
          <a:p>
            <a:pPr algn="ctr"/>
            <a:r>
              <a:rPr lang="en-US" sz="1200" u="sng" dirty="0">
                <a:solidFill>
                  <a:schemeClr val="bg2"/>
                </a:solidFill>
              </a:rPr>
              <a:t>Consent Upload</a:t>
            </a:r>
          </a:p>
          <a:p>
            <a:pPr algn="ctr"/>
            <a:endParaRPr lang="en-US" sz="1200" dirty="0">
              <a:solidFill>
                <a:schemeClr val="bg2"/>
              </a:solidFill>
            </a:endParaRPr>
          </a:p>
          <a:p>
            <a:r>
              <a:rPr lang="en-US" sz="1200" dirty="0">
                <a:solidFill>
                  <a:schemeClr val="bg2"/>
                </a:solidFill>
              </a:rPr>
              <a:t>If you already accessed the templates from our website and have a final version ready for upload, this option allows you to upload the consent document.</a:t>
            </a:r>
          </a:p>
          <a:p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78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Add a New Consent: Consent Form Templates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167A49-8224-463A-BFF4-766F80265E26}"/>
              </a:ext>
            </a:extLst>
          </p:cNvPr>
          <p:cNvSpPr txBox="1"/>
          <p:nvPr/>
        </p:nvSpPr>
        <p:spPr>
          <a:xfrm>
            <a:off x="1395314" y="749278"/>
            <a:ext cx="10547683" cy="761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There are three methods you can use to get started on your consent form.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7FC259-51BC-4C5B-8F05-130CEFF6C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0" y="1639090"/>
            <a:ext cx="7957907" cy="4994757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11B4EFF0-5E43-4782-91EE-70F66F1DBF0B}"/>
              </a:ext>
            </a:extLst>
          </p:cNvPr>
          <p:cNvSpPr/>
          <p:nvPr/>
        </p:nvSpPr>
        <p:spPr>
          <a:xfrm>
            <a:off x="7795767" y="4419600"/>
            <a:ext cx="3729788" cy="2141621"/>
          </a:xfrm>
          <a:prstGeom prst="wedgeRectCallout">
            <a:avLst>
              <a:gd name="adj1" fmla="val -66510"/>
              <a:gd name="adj2" fmla="val -18925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u="sng" dirty="0">
              <a:solidFill>
                <a:schemeClr val="bg2"/>
              </a:solidFill>
            </a:endParaRPr>
          </a:p>
          <a:p>
            <a:pPr algn="ctr"/>
            <a:r>
              <a:rPr lang="en-US" sz="1200" u="sng" dirty="0">
                <a:solidFill>
                  <a:schemeClr val="bg2"/>
                </a:solidFill>
              </a:rPr>
              <a:t>Consent Builder</a:t>
            </a:r>
          </a:p>
          <a:p>
            <a:pPr algn="ctr"/>
            <a:endParaRPr lang="en-US" sz="1200" dirty="0">
              <a:solidFill>
                <a:schemeClr val="bg2"/>
              </a:solidFill>
            </a:endParaRPr>
          </a:p>
          <a:p>
            <a:r>
              <a:rPr lang="en-US" sz="1200" dirty="0">
                <a:solidFill>
                  <a:schemeClr val="bg2"/>
                </a:solidFill>
              </a:rPr>
              <a:t>This option allows you to select a consent template from within iRIS. Using merge code the system will prepopulate items for you, like study title, PI name.</a:t>
            </a:r>
          </a:p>
          <a:p>
            <a:endParaRPr lang="en-US" sz="1200" dirty="0">
              <a:solidFill>
                <a:schemeClr val="bg2"/>
              </a:solidFill>
            </a:endParaRPr>
          </a:p>
          <a:p>
            <a:r>
              <a:rPr lang="en-US" sz="1200" dirty="0">
                <a:solidFill>
                  <a:schemeClr val="bg2"/>
                </a:solidFill>
              </a:rPr>
              <a:t>Download. Edit the Document.</a:t>
            </a:r>
          </a:p>
          <a:p>
            <a:endParaRPr lang="en-US" sz="1200" dirty="0">
              <a:solidFill>
                <a:schemeClr val="bg2"/>
              </a:solidFill>
            </a:endParaRPr>
          </a:p>
          <a:p>
            <a:r>
              <a:rPr lang="en-US" sz="1200" dirty="0">
                <a:solidFill>
                  <a:schemeClr val="bg2"/>
                </a:solidFill>
              </a:rPr>
              <a:t>Upload final edited version for review.</a:t>
            </a:r>
          </a:p>
          <a:p>
            <a:endParaRPr lang="en-US" sz="1200" dirty="0">
              <a:solidFill>
                <a:schemeClr val="bg2"/>
              </a:solidFill>
            </a:endParaRPr>
          </a:p>
          <a:p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9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Add Study Documents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167A49-8224-463A-BFF4-766F80265E26}"/>
              </a:ext>
            </a:extLst>
          </p:cNvPr>
          <p:cNvSpPr txBox="1"/>
          <p:nvPr/>
        </p:nvSpPr>
        <p:spPr>
          <a:xfrm>
            <a:off x="1395314" y="749278"/>
            <a:ext cx="10547683" cy="1057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Upload supporting documents like surveys, recruitment materials, etc. in Other Attachments.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8D5A9A-F25F-4961-AA93-03F18B888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2" y="1652337"/>
            <a:ext cx="10789518" cy="496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8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Add Study Documents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167A49-8224-463A-BFF4-766F80265E26}"/>
              </a:ext>
            </a:extLst>
          </p:cNvPr>
          <p:cNvSpPr txBox="1"/>
          <p:nvPr/>
        </p:nvSpPr>
        <p:spPr>
          <a:xfrm>
            <a:off x="1395314" y="749278"/>
            <a:ext cx="10547683" cy="1057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Upload supporting documents like surveys, recruitment materials, etc. in Other Attachments.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8D5A9A-F25F-4961-AA93-03F18B888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2" y="1652337"/>
            <a:ext cx="10789518" cy="496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Add Study Documents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167A49-8224-463A-BFF4-766F80265E26}"/>
              </a:ext>
            </a:extLst>
          </p:cNvPr>
          <p:cNvSpPr txBox="1"/>
          <p:nvPr/>
        </p:nvSpPr>
        <p:spPr>
          <a:xfrm>
            <a:off x="1395314" y="749278"/>
            <a:ext cx="10547683" cy="761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Drag and Drop or click to upload the document.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300CD7-9DAA-4F5A-A356-CDDC22802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1" y="1639090"/>
            <a:ext cx="5945667" cy="4983328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FE04A301-499F-45C0-B482-FEDB0ACCEA17}"/>
              </a:ext>
            </a:extLst>
          </p:cNvPr>
          <p:cNvSpPr/>
          <p:nvPr/>
        </p:nvSpPr>
        <p:spPr>
          <a:xfrm>
            <a:off x="7381982" y="1678922"/>
            <a:ext cx="1741469" cy="1155842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0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Add Study Documents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167A49-8224-463A-BFF4-766F80265E26}"/>
              </a:ext>
            </a:extLst>
          </p:cNvPr>
          <p:cNvSpPr txBox="1"/>
          <p:nvPr/>
        </p:nvSpPr>
        <p:spPr>
          <a:xfrm>
            <a:off x="1395314" y="749278"/>
            <a:ext cx="10547683" cy="761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 version number. Version 1 is defaulted.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300CD7-9DAA-4F5A-A356-CDDC22802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1" y="1639090"/>
            <a:ext cx="5945667" cy="4983328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FE04A301-499F-45C0-B482-FEDB0ACCEA17}"/>
              </a:ext>
            </a:extLst>
          </p:cNvPr>
          <p:cNvSpPr/>
          <p:nvPr/>
        </p:nvSpPr>
        <p:spPr>
          <a:xfrm>
            <a:off x="3792133" y="2319392"/>
            <a:ext cx="1741469" cy="1155842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5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Add Study Documents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167A49-8224-463A-BFF4-766F80265E26}"/>
              </a:ext>
            </a:extLst>
          </p:cNvPr>
          <p:cNvSpPr txBox="1"/>
          <p:nvPr/>
        </p:nvSpPr>
        <p:spPr>
          <a:xfrm>
            <a:off x="1395314" y="749278"/>
            <a:ext cx="10547683" cy="761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 version date.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300CD7-9DAA-4F5A-A356-CDDC22802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1" y="1639090"/>
            <a:ext cx="5945667" cy="4983328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FE04A301-499F-45C0-B482-FEDB0ACCEA17}"/>
              </a:ext>
            </a:extLst>
          </p:cNvPr>
          <p:cNvSpPr/>
          <p:nvPr/>
        </p:nvSpPr>
        <p:spPr>
          <a:xfrm>
            <a:off x="4363884" y="2607068"/>
            <a:ext cx="1741469" cy="1155842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59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Add Study Documents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167A49-8224-463A-BFF4-766F80265E26}"/>
              </a:ext>
            </a:extLst>
          </p:cNvPr>
          <p:cNvSpPr txBox="1"/>
          <p:nvPr/>
        </p:nvSpPr>
        <p:spPr>
          <a:xfrm>
            <a:off x="1395314" y="749278"/>
            <a:ext cx="10547683" cy="761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Select the document category such as protocol, recruitment material, etc.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300CD7-9DAA-4F5A-A356-CDDC22802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1" y="1639090"/>
            <a:ext cx="5945667" cy="4983328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FE04A301-499F-45C0-B482-FEDB0ACCEA17}"/>
              </a:ext>
            </a:extLst>
          </p:cNvPr>
          <p:cNvSpPr/>
          <p:nvPr/>
        </p:nvSpPr>
        <p:spPr>
          <a:xfrm>
            <a:off x="5303970" y="2851079"/>
            <a:ext cx="1741469" cy="1155842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8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Add Study Documents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167A49-8224-463A-BFF4-766F80265E26}"/>
              </a:ext>
            </a:extLst>
          </p:cNvPr>
          <p:cNvSpPr txBox="1"/>
          <p:nvPr/>
        </p:nvSpPr>
        <p:spPr>
          <a:xfrm>
            <a:off x="1395314" y="749278"/>
            <a:ext cx="10547683" cy="761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 can enter any description of the document.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300CD7-9DAA-4F5A-A356-CDDC22802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1" y="1639090"/>
            <a:ext cx="5945667" cy="4983328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FE04A301-499F-45C0-B482-FEDB0ACCEA17}"/>
              </a:ext>
            </a:extLst>
          </p:cNvPr>
          <p:cNvSpPr/>
          <p:nvPr/>
        </p:nvSpPr>
        <p:spPr>
          <a:xfrm>
            <a:off x="6465983" y="3272319"/>
            <a:ext cx="1741469" cy="1155842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8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Add Study Documents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167A49-8224-463A-BFF4-766F80265E26}"/>
              </a:ext>
            </a:extLst>
          </p:cNvPr>
          <p:cNvSpPr txBox="1"/>
          <p:nvPr/>
        </p:nvSpPr>
        <p:spPr>
          <a:xfrm>
            <a:off x="1395314" y="749278"/>
            <a:ext cx="10547683" cy="761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 can enter any comments you would like for </a:t>
            </a:r>
            <a:r>
              <a:rPr lang="en-US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document.</a:t>
            </a:r>
            <a:endParaRPr lang="en-US" dirty="0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300CD7-9DAA-4F5A-A356-CDDC22802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1" y="1639090"/>
            <a:ext cx="5945667" cy="4983328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FE04A301-499F-45C0-B482-FEDB0ACCEA17}"/>
              </a:ext>
            </a:extLst>
          </p:cNvPr>
          <p:cNvSpPr/>
          <p:nvPr/>
        </p:nvSpPr>
        <p:spPr>
          <a:xfrm>
            <a:off x="6465983" y="3883631"/>
            <a:ext cx="1741469" cy="1155842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2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7AE542-E30E-44CA-B596-C920A8B39F7A}"/>
              </a:ext>
            </a:extLst>
          </p:cNvPr>
          <p:cNvSpPr/>
          <p:nvPr/>
        </p:nvSpPr>
        <p:spPr>
          <a:xfrm>
            <a:off x="0" y="1793080"/>
            <a:ext cx="12192000" cy="482498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B791A2-8D81-40F7-8839-42636FD8DC2F}"/>
              </a:ext>
            </a:extLst>
          </p:cNvPr>
          <p:cNvSpPr/>
          <p:nvPr/>
        </p:nvSpPr>
        <p:spPr>
          <a:xfrm>
            <a:off x="2237550" y="335357"/>
            <a:ext cx="96768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Welcome!</a:t>
            </a:r>
          </a:p>
          <a:p>
            <a:pPr lvl="0"/>
            <a:endParaRPr lang="en-US" sz="2200" b="1" dirty="0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2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I’ll be guiding you through today’s course objectives</a:t>
            </a:r>
            <a:r>
              <a:rPr lang="en-US" sz="1617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617" dirty="0">
              <a:solidFill>
                <a:srgbClr val="0A2240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60E2506-8ED8-40CB-9DC0-B9354CC17226}"/>
              </a:ext>
            </a:extLst>
          </p:cNvPr>
          <p:cNvSpPr txBox="1">
            <a:spLocks/>
          </p:cNvSpPr>
          <p:nvPr/>
        </p:nvSpPr>
        <p:spPr>
          <a:xfrm>
            <a:off x="324325" y="2349862"/>
            <a:ext cx="10926771" cy="3066964"/>
          </a:xfrm>
          <a:prstGeom prst="rect">
            <a:avLst/>
          </a:prstGeom>
        </p:spPr>
        <p:txBody>
          <a:bodyPr/>
          <a:lstStyle>
            <a:lvl1pPr marL="294957" indent="-294957" algn="l" rtl="0" eaLnBrk="1" fontAlgn="base" hangingPunct="1">
              <a:spcBef>
                <a:spcPts val="2291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•"/>
              <a:defRPr sz="2500" kern="120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96988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05079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511149" indent="-28687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1860653" indent="-29091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3200080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81913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3745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45578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1223"/>
            <a:r>
              <a:rPr lang="en-US" sz="2600" dirty="0"/>
              <a:t>How to upload documents in iRIS.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2C66E-ADDF-4EEB-BF77-5C1ABAB6C7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47736"/>
          <a:stretch/>
        </p:blipFill>
        <p:spPr>
          <a:xfrm>
            <a:off x="0" y="79131"/>
            <a:ext cx="1805108" cy="171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3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45"/>
    </mc:Choice>
    <mc:Fallback xmlns="">
      <p:transition spd="slow" advTm="1884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0" y="163908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BC321F7-2CE9-4E43-8B6C-A4E2414C8154}"/>
              </a:ext>
            </a:extLst>
          </p:cNvPr>
          <p:cNvSpPr txBox="1">
            <a:spLocks/>
          </p:cNvSpPr>
          <p:nvPr/>
        </p:nvSpPr>
        <p:spPr bwMode="auto">
          <a:xfrm>
            <a:off x="1379620" y="344905"/>
            <a:ext cx="10627198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Submission Packet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FE8D869A-3A0B-494A-A626-9D655E22E2D5}"/>
              </a:ext>
            </a:extLst>
          </p:cNvPr>
          <p:cNvSpPr txBox="1">
            <a:spLocks/>
          </p:cNvSpPr>
          <p:nvPr/>
        </p:nvSpPr>
        <p:spPr bwMode="auto">
          <a:xfrm>
            <a:off x="1652336" y="846567"/>
            <a:ext cx="10627198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The completed submission consists of several parts: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2452B7-5FCB-45F0-986E-BD112D24755E}"/>
              </a:ext>
            </a:extLst>
          </p:cNvPr>
          <p:cNvSpPr txBox="1"/>
          <p:nvPr/>
        </p:nvSpPr>
        <p:spPr>
          <a:xfrm>
            <a:off x="1652336" y="1948909"/>
            <a:ext cx="82857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Study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Study Documents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Consent forms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Recruitment Materials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Questionnaires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Interview Questions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21D09AB-E5AE-4805-80FC-C3D9CE12F4BF}"/>
              </a:ext>
            </a:extLst>
          </p:cNvPr>
          <p:cNvGrpSpPr/>
          <p:nvPr/>
        </p:nvGrpSpPr>
        <p:grpSpPr>
          <a:xfrm>
            <a:off x="6801853" y="1832102"/>
            <a:ext cx="5333302" cy="4680993"/>
            <a:chOff x="6801853" y="1832102"/>
            <a:chExt cx="5333302" cy="468099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E833BA-C42E-4510-B90A-AAA8C420B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1854" y="3287737"/>
              <a:ext cx="5333301" cy="322535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AC86C1-0E49-4BC2-B8F8-5B59B6BF1BED}"/>
                </a:ext>
              </a:extLst>
            </p:cNvPr>
            <p:cNvSpPr txBox="1"/>
            <p:nvPr/>
          </p:nvSpPr>
          <p:spPr>
            <a:xfrm>
              <a:off x="6801853" y="1832102"/>
              <a:ext cx="53333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You can find templates for study documents on our website under Investigator Resources.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659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Application Complete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73160" y="790337"/>
            <a:ext cx="10707409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Once you have completed the application portion of the submission packet, you will see this message and be taken to the submission packet.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DAAD02-40D4-45EE-BD46-894DF976F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1" y="1650519"/>
            <a:ext cx="10789518" cy="497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8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Submission Packet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73160" y="790337"/>
            <a:ext cx="10707409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You will automatically be taken to the submission packet to upload documents related to your application.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618FA0-33B5-4D54-BA87-533EC2824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1" y="1650519"/>
            <a:ext cx="10800949" cy="356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1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91051" y="323813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Submission Packet: Upload Supporting Documents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56ADD4-8B24-4802-9137-44DCED37EB32}"/>
              </a:ext>
            </a:extLst>
          </p:cNvPr>
          <p:cNvSpPr txBox="1"/>
          <p:nvPr/>
        </p:nvSpPr>
        <p:spPr>
          <a:xfrm>
            <a:off x="1556084" y="1650519"/>
            <a:ext cx="10547683" cy="2380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 you progress through the submission packet you will see the IRB Application form you just filled out and then will be prompted to attach various study documents.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"Add a New Consent" in the Informed Consent section.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"Add New Document" or "Add Multiple Documents" in the "Study Documents" section.</a:t>
            </a:r>
          </a:p>
        </p:txBody>
      </p:sp>
    </p:spTree>
    <p:extLst>
      <p:ext uri="{BB962C8B-B14F-4D97-AF65-F5344CB8AC3E}">
        <p14:creationId xmlns:p14="http://schemas.microsoft.com/office/powerpoint/2010/main" val="372879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Supporting Documents Templates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56ADD4-8B24-4802-9137-44DCED37EB32}"/>
              </a:ext>
            </a:extLst>
          </p:cNvPr>
          <p:cNvSpPr txBox="1"/>
          <p:nvPr/>
        </p:nvSpPr>
        <p:spPr>
          <a:xfrm>
            <a:off x="1391052" y="2404498"/>
            <a:ext cx="3640634" cy="1547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Download on the IRB’s website under Investigator Resources: </a:t>
            </a:r>
            <a:r>
              <a:rPr lang="en-US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https://irb.tamucc.edu/investigator-resources.html</a:t>
            </a:r>
            <a:r>
              <a:rPr lang="en-US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167A49-8224-463A-BFF4-766F80265E26}"/>
              </a:ext>
            </a:extLst>
          </p:cNvPr>
          <p:cNvSpPr txBox="1"/>
          <p:nvPr/>
        </p:nvSpPr>
        <p:spPr>
          <a:xfrm>
            <a:off x="1475178" y="846567"/>
            <a:ext cx="10547683" cy="362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Supporting Document Templates are available.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94CD68-86CC-46D0-98A7-6D1858C7E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685" y="1974794"/>
            <a:ext cx="7148885" cy="432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3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Submission Packet: Add a New Consent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167A49-8224-463A-BFF4-766F80265E26}"/>
              </a:ext>
            </a:extLst>
          </p:cNvPr>
          <p:cNvSpPr txBox="1"/>
          <p:nvPr/>
        </p:nvSpPr>
        <p:spPr>
          <a:xfrm>
            <a:off x="1483894" y="688623"/>
            <a:ext cx="10547683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Initial Review Submission Packet select “Add a New consent” in the </a:t>
            </a:r>
            <a:r>
              <a:rPr lang="en-US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1800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nformed consent section.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7D363A-A95D-4CB4-9DA7-9B5494527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" y="1650519"/>
            <a:ext cx="12192000" cy="258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8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Add a New Consent: Consent Form Templates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167A49-8224-463A-BFF4-766F80265E26}"/>
              </a:ext>
            </a:extLst>
          </p:cNvPr>
          <p:cNvSpPr txBox="1"/>
          <p:nvPr/>
        </p:nvSpPr>
        <p:spPr>
          <a:xfrm>
            <a:off x="1395314" y="749278"/>
            <a:ext cx="10547683" cy="761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There are three methods you can use to get started on your consent form.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568C38-0FEE-4E56-8906-FF0E32649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1" y="1636295"/>
            <a:ext cx="8140039" cy="4986123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C99AA2BB-DA50-441E-9CA5-FCF35D1FB08C}"/>
              </a:ext>
            </a:extLst>
          </p:cNvPr>
          <p:cNvSpPr/>
          <p:nvPr/>
        </p:nvSpPr>
        <p:spPr>
          <a:xfrm>
            <a:off x="7851915" y="3930798"/>
            <a:ext cx="3729788" cy="1828318"/>
          </a:xfrm>
          <a:prstGeom prst="wedgeRectCallout">
            <a:avLst>
              <a:gd name="adj1" fmla="val -66510"/>
              <a:gd name="adj2" fmla="val -18925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u="sng" dirty="0">
              <a:solidFill>
                <a:schemeClr val="bg2"/>
              </a:solidFill>
            </a:endParaRPr>
          </a:p>
          <a:p>
            <a:pPr algn="ctr"/>
            <a:r>
              <a:rPr lang="en-US" sz="1200" u="sng" dirty="0">
                <a:solidFill>
                  <a:schemeClr val="bg2"/>
                </a:solidFill>
              </a:rPr>
              <a:t>Consent Templates</a:t>
            </a:r>
          </a:p>
          <a:p>
            <a:pPr algn="ctr"/>
            <a:endParaRPr lang="en-US" sz="1200" dirty="0">
              <a:solidFill>
                <a:schemeClr val="bg2"/>
              </a:solidFill>
            </a:endParaRPr>
          </a:p>
          <a:p>
            <a:r>
              <a:rPr lang="en-US" sz="1200" dirty="0">
                <a:solidFill>
                  <a:schemeClr val="bg2"/>
                </a:solidFill>
              </a:rPr>
              <a:t>This option allows you to access the consent form templates from within iRIS.</a:t>
            </a:r>
          </a:p>
          <a:p>
            <a:endParaRPr lang="en-US" sz="1200" dirty="0">
              <a:solidFill>
                <a:schemeClr val="bg2"/>
              </a:solidFill>
            </a:endParaRPr>
          </a:p>
          <a:p>
            <a:r>
              <a:rPr lang="en-US" sz="1200" dirty="0">
                <a:solidFill>
                  <a:schemeClr val="bg2"/>
                </a:solidFill>
              </a:rPr>
              <a:t>Download. Edit the Document.</a:t>
            </a:r>
          </a:p>
          <a:p>
            <a:endParaRPr lang="en-US" sz="1200" dirty="0">
              <a:solidFill>
                <a:schemeClr val="bg2"/>
              </a:solidFill>
            </a:endParaRPr>
          </a:p>
          <a:p>
            <a:r>
              <a:rPr lang="en-US" sz="1200" dirty="0">
                <a:solidFill>
                  <a:schemeClr val="bg2"/>
                </a:solidFill>
              </a:rPr>
              <a:t>Upload final edited version for review.</a:t>
            </a:r>
          </a:p>
          <a:p>
            <a:endParaRPr lang="en-US" sz="1200" dirty="0">
              <a:solidFill>
                <a:schemeClr val="bg2"/>
              </a:solidFill>
            </a:endParaRPr>
          </a:p>
          <a:p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2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thicon PPT Template">
  <a:themeElements>
    <a:clrScheme name="Custom 3">
      <a:dk1>
        <a:srgbClr val="4C4A4B"/>
      </a:dk1>
      <a:lt1>
        <a:srgbClr val="F30617"/>
      </a:lt1>
      <a:dk2>
        <a:srgbClr val="1F497D"/>
      </a:dk2>
      <a:lt2>
        <a:srgbClr val="FFFFFF"/>
      </a:lt2>
      <a:accent1>
        <a:srgbClr val="004C97"/>
      </a:accent1>
      <a:accent2>
        <a:srgbClr val="64A70B"/>
      </a:accent2>
      <a:accent3>
        <a:srgbClr val="8DC8E8"/>
      </a:accent3>
      <a:accent4>
        <a:srgbClr val="9B3259"/>
      </a:accent4>
      <a:accent5>
        <a:srgbClr val="D40F7D"/>
      </a:accent5>
      <a:accent6>
        <a:srgbClr val="ED8B00"/>
      </a:accent6>
      <a:hlink>
        <a:srgbClr val="FFC800"/>
      </a:hlink>
      <a:folHlink>
        <a:srgbClr val="F3061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sz="1200" dirty="0" err="1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" id="{8E86C38C-FBEA-8540-8B70-0B0E4E155384}" vid="{632ACC5A-7936-D34C-8396-772E7E8272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530</Words>
  <Application>Microsoft Office PowerPoint</Application>
  <PresentationFormat>Widescreen</PresentationFormat>
  <Paragraphs>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Verdana</vt:lpstr>
      <vt:lpstr>Office Theme</vt:lpstr>
      <vt:lpstr>1_Ethicon PPT Template</vt:lpstr>
      <vt:lpstr>Attaching Documents in iRIS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Improvement v. Research</dc:title>
  <dc:creator>Ballard, Rebecca</dc:creator>
  <cp:lastModifiedBy>Ballard, Rebecca</cp:lastModifiedBy>
  <cp:revision>20</cp:revision>
  <dcterms:created xsi:type="dcterms:W3CDTF">2019-05-31T22:19:30Z</dcterms:created>
  <dcterms:modified xsi:type="dcterms:W3CDTF">2021-05-25T14:52:38Z</dcterms:modified>
</cp:coreProperties>
</file>