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4"/>
  </p:notesMasterIdLst>
  <p:sldIdLst>
    <p:sldId id="257" r:id="rId6"/>
    <p:sldId id="274" r:id="rId7"/>
    <p:sldId id="439" r:id="rId8"/>
    <p:sldId id="515" r:id="rId9"/>
    <p:sldId id="418" r:id="rId10"/>
    <p:sldId id="441" r:id="rId11"/>
    <p:sldId id="518" r:id="rId12"/>
    <p:sldId id="519" r:id="rId13"/>
    <p:sldId id="526" r:id="rId14"/>
    <p:sldId id="527" r:id="rId15"/>
    <p:sldId id="443" r:id="rId16"/>
    <p:sldId id="445" r:id="rId17"/>
    <p:sldId id="521" r:id="rId18"/>
    <p:sldId id="452" r:id="rId19"/>
    <p:sldId id="453" r:id="rId20"/>
    <p:sldId id="528" r:id="rId21"/>
    <p:sldId id="454" r:id="rId22"/>
    <p:sldId id="52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FDC54-C5ED-4AFF-8C8B-29BB9A805787}" v="585" dt="2023-02-27T19:04:08.204"/>
    <p1510:client id="{5D8DA983-F3D3-D65F-A2FB-CDF3AF5272D2}" v="40" dt="2023-02-27T18:36:08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79" d="100"/>
          <a:sy n="179" d="100"/>
        </p:scale>
        <p:origin x="2952" y="-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ard, Rebecca" userId="S::rebecca.ballard@tamucc.edu::cead3963-aebf-43b0-8cee-afaea7285ba8" providerId="AD" clId="Web-{5D8DA983-F3D3-D65F-A2FB-CDF3AF5272D2}"/>
    <pc:docChg chg="modSld">
      <pc:chgData name="Ballard, Rebecca" userId="S::rebecca.ballard@tamucc.edu::cead3963-aebf-43b0-8cee-afaea7285ba8" providerId="AD" clId="Web-{5D8DA983-F3D3-D65F-A2FB-CDF3AF5272D2}" dt="2023-02-27T18:36:08.288" v="40" actId="1076"/>
      <pc:docMkLst>
        <pc:docMk/>
      </pc:docMkLst>
      <pc:sldChg chg="modSp">
        <pc:chgData name="Ballard, Rebecca" userId="S::rebecca.ballard@tamucc.edu::cead3963-aebf-43b0-8cee-afaea7285ba8" providerId="AD" clId="Web-{5D8DA983-F3D3-D65F-A2FB-CDF3AF5272D2}" dt="2023-02-27T18:33:53.066" v="31" actId="20577"/>
        <pc:sldMkLst>
          <pc:docMk/>
          <pc:sldMk cId="2795213322" sldId="257"/>
        </pc:sldMkLst>
        <pc:spChg chg="mod">
          <ac:chgData name="Ballard, Rebecca" userId="S::rebecca.ballard@tamucc.edu::cead3963-aebf-43b0-8cee-afaea7285ba8" providerId="AD" clId="Web-{5D8DA983-F3D3-D65F-A2FB-CDF3AF5272D2}" dt="2023-02-27T18:33:53.066" v="31" actId="20577"/>
          <ac:spMkLst>
            <pc:docMk/>
            <pc:sldMk cId="2795213322" sldId="257"/>
            <ac:spMk id="4" creationId="{00000000-0000-0000-0000-000000000000}"/>
          </ac:spMkLst>
        </pc:spChg>
      </pc:sldChg>
      <pc:sldChg chg="addSp delSp modSp">
        <pc:chgData name="Ballard, Rebecca" userId="S::rebecca.ballard@tamucc.edu::cead3963-aebf-43b0-8cee-afaea7285ba8" providerId="AD" clId="Web-{5D8DA983-F3D3-D65F-A2FB-CDF3AF5272D2}" dt="2023-02-27T18:35:45.694" v="34"/>
        <pc:sldMkLst>
          <pc:docMk/>
          <pc:sldMk cId="3367560448" sldId="439"/>
        </pc:sldMkLst>
        <pc:picChg chg="add del mod">
          <ac:chgData name="Ballard, Rebecca" userId="S::rebecca.ballard@tamucc.edu::cead3963-aebf-43b0-8cee-afaea7285ba8" providerId="AD" clId="Web-{5D8DA983-F3D3-D65F-A2FB-CDF3AF5272D2}" dt="2023-02-27T18:35:45.694" v="34"/>
          <ac:picMkLst>
            <pc:docMk/>
            <pc:sldMk cId="3367560448" sldId="439"/>
            <ac:picMk id="2" creationId="{A258B266-5CA7-0F04-962B-922F8F5F23E1}"/>
          </ac:picMkLst>
        </pc:picChg>
        <pc:picChg chg="del">
          <ac:chgData name="Ballard, Rebecca" userId="S::rebecca.ballard@tamucc.edu::cead3963-aebf-43b0-8cee-afaea7285ba8" providerId="AD" clId="Web-{5D8DA983-F3D3-D65F-A2FB-CDF3AF5272D2}" dt="2023-02-27T18:33:59.629" v="32"/>
          <ac:picMkLst>
            <pc:docMk/>
            <pc:sldMk cId="3367560448" sldId="439"/>
            <ac:picMk id="4" creationId="{2BEEC757-DADD-4B19-B483-4AAD08F63FB5}"/>
          </ac:picMkLst>
        </pc:picChg>
      </pc:sldChg>
      <pc:sldChg chg="addSp delSp modSp">
        <pc:chgData name="Ballard, Rebecca" userId="S::rebecca.ballard@tamucc.edu::cead3963-aebf-43b0-8cee-afaea7285ba8" providerId="AD" clId="Web-{5D8DA983-F3D3-D65F-A2FB-CDF3AF5272D2}" dt="2023-02-27T18:36:08.288" v="40" actId="1076"/>
        <pc:sldMkLst>
          <pc:docMk/>
          <pc:sldMk cId="2382502654" sldId="515"/>
        </pc:sldMkLst>
        <pc:spChg chg="mod ord">
          <ac:chgData name="Ballard, Rebecca" userId="S::rebecca.ballard@tamucc.edu::cead3963-aebf-43b0-8cee-afaea7285ba8" providerId="AD" clId="Web-{5D8DA983-F3D3-D65F-A2FB-CDF3AF5272D2}" dt="2023-02-27T18:36:08.288" v="40" actId="1076"/>
          <ac:spMkLst>
            <pc:docMk/>
            <pc:sldMk cId="2382502654" sldId="515"/>
            <ac:spMk id="11" creationId="{4CBBBEA6-0218-49E0-A145-2759BC152033}"/>
          </ac:spMkLst>
        </pc:spChg>
        <pc:picChg chg="add mod">
          <ac:chgData name="Ballard, Rebecca" userId="S::rebecca.ballard@tamucc.edu::cead3963-aebf-43b0-8cee-afaea7285ba8" providerId="AD" clId="Web-{5D8DA983-F3D3-D65F-A2FB-CDF3AF5272D2}" dt="2023-02-27T18:35:58.616" v="38" actId="14100"/>
          <ac:picMkLst>
            <pc:docMk/>
            <pc:sldMk cId="2382502654" sldId="515"/>
            <ac:picMk id="2" creationId="{23FD823A-4C09-0F16-5311-7E58FC019214}"/>
          </ac:picMkLst>
        </pc:picChg>
        <pc:picChg chg="del">
          <ac:chgData name="Ballard, Rebecca" userId="S::rebecca.ballard@tamucc.edu::cead3963-aebf-43b0-8cee-afaea7285ba8" providerId="AD" clId="Web-{5D8DA983-F3D3-D65F-A2FB-CDF3AF5272D2}" dt="2023-02-27T18:35:49.897" v="35"/>
          <ac:picMkLst>
            <pc:docMk/>
            <pc:sldMk cId="2382502654" sldId="515"/>
            <ac:picMk id="4" creationId="{7EF06C2C-0C5B-4303-8A34-040AEF8FD984}"/>
          </ac:picMkLst>
        </pc:picChg>
      </pc:sldChg>
    </pc:docChg>
  </pc:docChgLst>
  <pc:docChgLst>
    <pc:chgData name="Ballard, Rebecca" userId="cead3963-aebf-43b0-8cee-afaea7285ba8" providerId="ADAL" clId="{2C1FDC54-C5ED-4AFF-8C8B-29BB9A805787}"/>
    <pc:docChg chg="undo custSel addSld delSld modSld">
      <pc:chgData name="Ballard, Rebecca" userId="cead3963-aebf-43b0-8cee-afaea7285ba8" providerId="ADAL" clId="{2C1FDC54-C5ED-4AFF-8C8B-29BB9A805787}" dt="2023-02-27T19:04:11.053" v="645" actId="167"/>
      <pc:docMkLst>
        <pc:docMk/>
      </pc:docMkLst>
      <pc:sldChg chg="modSp mod">
        <pc:chgData name="Ballard, Rebecca" userId="cead3963-aebf-43b0-8cee-afaea7285ba8" providerId="ADAL" clId="{2C1FDC54-C5ED-4AFF-8C8B-29BB9A805787}" dt="2023-02-27T18:56:43.262" v="532" actId="1076"/>
        <pc:sldMkLst>
          <pc:docMk/>
          <pc:sldMk cId="1915131665" sldId="274"/>
        </pc:sldMkLst>
        <pc:picChg chg="mod">
          <ac:chgData name="Ballard, Rebecca" userId="cead3963-aebf-43b0-8cee-afaea7285ba8" providerId="ADAL" clId="{2C1FDC54-C5ED-4AFF-8C8B-29BB9A805787}" dt="2023-02-27T18:56:43.262" v="532" actId="1076"/>
          <ac:picMkLst>
            <pc:docMk/>
            <pc:sldMk cId="1915131665" sldId="274"/>
            <ac:picMk id="7" creationId="{8792C66E-ADDF-4EEB-BF77-5C1ABAB6C79F}"/>
          </ac:picMkLst>
        </pc:picChg>
      </pc:sldChg>
      <pc:sldChg chg="addSp delSp modSp mod">
        <pc:chgData name="Ballard, Rebecca" userId="cead3963-aebf-43b0-8cee-afaea7285ba8" providerId="ADAL" clId="{2C1FDC54-C5ED-4AFF-8C8B-29BB9A805787}" dt="2023-02-27T18:46:00.131" v="159" actId="20577"/>
        <pc:sldMkLst>
          <pc:docMk/>
          <pc:sldMk cId="2104490998" sldId="418"/>
        </pc:sldMkLst>
        <pc:spChg chg="add mod">
          <ac:chgData name="Ballard, Rebecca" userId="cead3963-aebf-43b0-8cee-afaea7285ba8" providerId="ADAL" clId="{2C1FDC54-C5ED-4AFF-8C8B-29BB9A805787}" dt="2023-02-27T18:45:28.206" v="16" actId="1076"/>
          <ac:spMkLst>
            <pc:docMk/>
            <pc:sldMk cId="2104490998" sldId="418"/>
            <ac:spMk id="6" creationId="{BFBED0DA-6E42-9AAE-24A6-95AA7DD00DB0}"/>
          </ac:spMkLst>
        </pc:spChg>
        <pc:spChg chg="add mod">
          <ac:chgData name="Ballard, Rebecca" userId="cead3963-aebf-43b0-8cee-afaea7285ba8" providerId="ADAL" clId="{2C1FDC54-C5ED-4AFF-8C8B-29BB9A805787}" dt="2023-02-27T18:46:00.131" v="159" actId="20577"/>
          <ac:spMkLst>
            <pc:docMk/>
            <pc:sldMk cId="2104490998" sldId="418"/>
            <ac:spMk id="7" creationId="{DBA14F95-2FAF-EAEF-0F8C-CBE1A6FA3487}"/>
          </ac:spMkLst>
        </pc:spChg>
        <pc:picChg chg="del">
          <ac:chgData name="Ballard, Rebecca" userId="cead3963-aebf-43b0-8cee-afaea7285ba8" providerId="ADAL" clId="{2C1FDC54-C5ED-4AFF-8C8B-29BB9A805787}" dt="2023-02-27T18:45:03.845" v="10" actId="478"/>
          <ac:picMkLst>
            <pc:docMk/>
            <pc:sldMk cId="2104490998" sldId="418"/>
            <ac:picMk id="3" creationId="{10F80198-D1DE-41F4-A455-AD9053038586}"/>
          </ac:picMkLst>
        </pc:picChg>
        <pc:picChg chg="add mod">
          <ac:chgData name="Ballard, Rebecca" userId="cead3963-aebf-43b0-8cee-afaea7285ba8" providerId="ADAL" clId="{2C1FDC54-C5ED-4AFF-8C8B-29BB9A805787}" dt="2023-02-27T18:45:09.613" v="13" actId="1076"/>
          <ac:picMkLst>
            <pc:docMk/>
            <pc:sldMk cId="2104490998" sldId="418"/>
            <ac:picMk id="4" creationId="{9FBBC74D-5C1B-992D-826C-BFD41A235C64}"/>
          </ac:picMkLst>
        </pc:picChg>
      </pc:sldChg>
      <pc:sldChg chg="addSp modSp mod">
        <pc:chgData name="Ballard, Rebecca" userId="cead3963-aebf-43b0-8cee-afaea7285ba8" providerId="ADAL" clId="{2C1FDC54-C5ED-4AFF-8C8B-29BB9A805787}" dt="2023-02-27T18:37:47.803" v="5" actId="1076"/>
        <pc:sldMkLst>
          <pc:docMk/>
          <pc:sldMk cId="3367560448" sldId="439"/>
        </pc:sldMkLst>
        <pc:spChg chg="mod ord">
          <ac:chgData name="Ballard, Rebecca" userId="cead3963-aebf-43b0-8cee-afaea7285ba8" providerId="ADAL" clId="{2C1FDC54-C5ED-4AFF-8C8B-29BB9A805787}" dt="2023-02-27T18:37:47.803" v="5" actId="1076"/>
          <ac:spMkLst>
            <pc:docMk/>
            <pc:sldMk cId="3367560448" sldId="439"/>
            <ac:spMk id="12" creationId="{32A69107-03AA-4893-B8B9-32193E65448D}"/>
          </ac:spMkLst>
        </pc:spChg>
        <pc:picChg chg="add mod">
          <ac:chgData name="Ballard, Rebecca" userId="cead3963-aebf-43b0-8cee-afaea7285ba8" providerId="ADAL" clId="{2C1FDC54-C5ED-4AFF-8C8B-29BB9A805787}" dt="2023-02-27T18:37:41.452" v="2" actId="1076"/>
          <ac:picMkLst>
            <pc:docMk/>
            <pc:sldMk cId="3367560448" sldId="439"/>
            <ac:picMk id="3" creationId="{AC93269E-3798-8AAF-29E5-086337D15046}"/>
          </ac:picMkLst>
        </pc:picChg>
      </pc:sldChg>
      <pc:sldChg chg="addSp delSp modSp mod">
        <pc:chgData name="Ballard, Rebecca" userId="cead3963-aebf-43b0-8cee-afaea7285ba8" providerId="ADAL" clId="{2C1FDC54-C5ED-4AFF-8C8B-29BB9A805787}" dt="2023-02-27T19:04:11.053" v="645" actId="167"/>
        <pc:sldMkLst>
          <pc:docMk/>
          <pc:sldMk cId="1538491580" sldId="441"/>
        </pc:sldMkLst>
        <pc:spChg chg="add mod">
          <ac:chgData name="Ballard, Rebecca" userId="cead3963-aebf-43b0-8cee-afaea7285ba8" providerId="ADAL" clId="{2C1FDC54-C5ED-4AFF-8C8B-29BB9A805787}" dt="2023-02-27T19:02:09.301" v="578"/>
          <ac:spMkLst>
            <pc:docMk/>
            <pc:sldMk cId="1538491580" sldId="441"/>
            <ac:spMk id="7" creationId="{A15E5A73-9B7C-D42C-A10B-C90190898B53}"/>
          </ac:spMkLst>
        </pc:spChg>
        <pc:spChg chg="add mod">
          <ac:chgData name="Ballard, Rebecca" userId="cead3963-aebf-43b0-8cee-afaea7285ba8" providerId="ADAL" clId="{2C1FDC54-C5ED-4AFF-8C8B-29BB9A805787}" dt="2023-02-27T19:04:08.204" v="644" actId="164"/>
          <ac:spMkLst>
            <pc:docMk/>
            <pc:sldMk cId="1538491580" sldId="441"/>
            <ac:spMk id="8" creationId="{56077F55-504A-A00F-702B-9DE77C4B2945}"/>
          </ac:spMkLst>
        </pc:spChg>
        <pc:spChg chg="mod">
          <ac:chgData name="Ballard, Rebecca" userId="cead3963-aebf-43b0-8cee-afaea7285ba8" providerId="ADAL" clId="{2C1FDC54-C5ED-4AFF-8C8B-29BB9A805787}" dt="2023-02-27T18:57:30.323" v="577" actId="33524"/>
          <ac:spMkLst>
            <pc:docMk/>
            <pc:sldMk cId="1538491580" sldId="441"/>
            <ac:spMk id="10" creationId="{7AA31EEF-F70C-4F20-B058-2711EFDBA6D7}"/>
          </ac:spMkLst>
        </pc:spChg>
        <pc:grpChg chg="add mod ord">
          <ac:chgData name="Ballard, Rebecca" userId="cead3963-aebf-43b0-8cee-afaea7285ba8" providerId="ADAL" clId="{2C1FDC54-C5ED-4AFF-8C8B-29BB9A805787}" dt="2023-02-27T19:04:11.053" v="645" actId="167"/>
          <ac:grpSpMkLst>
            <pc:docMk/>
            <pc:sldMk cId="1538491580" sldId="441"/>
            <ac:grpSpMk id="9" creationId="{FFF7ECD0-4B95-9889-7594-6428DD684ED0}"/>
          </ac:grpSpMkLst>
        </pc:grpChg>
        <pc:picChg chg="add del">
          <ac:chgData name="Ballard, Rebecca" userId="cead3963-aebf-43b0-8cee-afaea7285ba8" providerId="ADAL" clId="{2C1FDC54-C5ED-4AFF-8C8B-29BB9A805787}" dt="2023-02-27T18:46:14.326" v="162" actId="478"/>
          <ac:picMkLst>
            <pc:docMk/>
            <pc:sldMk cId="1538491580" sldId="441"/>
            <ac:picMk id="3" creationId="{3D71C3D6-80CA-4F39-9530-9336F74957B1}"/>
          </ac:picMkLst>
        </pc:picChg>
        <pc:picChg chg="add del">
          <ac:chgData name="Ballard, Rebecca" userId="cead3963-aebf-43b0-8cee-afaea7285ba8" providerId="ADAL" clId="{2C1FDC54-C5ED-4AFF-8C8B-29BB9A805787}" dt="2023-02-27T18:48:28.017" v="171" actId="478"/>
          <ac:picMkLst>
            <pc:docMk/>
            <pc:sldMk cId="1538491580" sldId="441"/>
            <ac:picMk id="4" creationId="{0DDBF6FC-CDAB-CEE3-69BB-7F5BB44D8654}"/>
          </ac:picMkLst>
        </pc:picChg>
        <pc:picChg chg="add mod">
          <ac:chgData name="Ballard, Rebecca" userId="cead3963-aebf-43b0-8cee-afaea7285ba8" providerId="ADAL" clId="{2C1FDC54-C5ED-4AFF-8C8B-29BB9A805787}" dt="2023-02-27T19:04:08.204" v="644" actId="164"/>
          <ac:picMkLst>
            <pc:docMk/>
            <pc:sldMk cId="1538491580" sldId="441"/>
            <ac:picMk id="6" creationId="{6AED8F89-97DE-7D90-8044-C730F95082CD}"/>
          </ac:picMkLst>
        </pc:picChg>
      </pc:sldChg>
      <pc:sldChg chg="addSp delSp modSp mod">
        <pc:chgData name="Ballard, Rebecca" userId="cead3963-aebf-43b0-8cee-afaea7285ba8" providerId="ADAL" clId="{2C1FDC54-C5ED-4AFF-8C8B-29BB9A805787}" dt="2023-02-27T18:53:19.858" v="464" actId="1076"/>
        <pc:sldMkLst>
          <pc:docMk/>
          <pc:sldMk cId="3120941132" sldId="452"/>
        </pc:sldMkLst>
        <pc:spChg chg="add mod">
          <ac:chgData name="Ballard, Rebecca" userId="cead3963-aebf-43b0-8cee-afaea7285ba8" providerId="ADAL" clId="{2C1FDC54-C5ED-4AFF-8C8B-29BB9A805787}" dt="2023-02-27T18:53:19.858" v="464" actId="1076"/>
          <ac:spMkLst>
            <pc:docMk/>
            <pc:sldMk cId="3120941132" sldId="452"/>
            <ac:spMk id="6" creationId="{4AF47A92-A3EB-98CF-03D7-815DA2988624}"/>
          </ac:spMkLst>
        </pc:spChg>
        <pc:spChg chg="mod">
          <ac:chgData name="Ballard, Rebecca" userId="cead3963-aebf-43b0-8cee-afaea7285ba8" providerId="ADAL" clId="{2C1FDC54-C5ED-4AFF-8C8B-29BB9A805787}" dt="2023-02-27T18:53:15.646" v="462" actId="1076"/>
          <ac:spMkLst>
            <pc:docMk/>
            <pc:sldMk cId="3120941132" sldId="452"/>
            <ac:spMk id="9" creationId="{02BEB0D6-EC73-4FA9-A330-AFDD3383C23B}"/>
          </ac:spMkLst>
        </pc:spChg>
        <pc:picChg chg="add mod ord">
          <ac:chgData name="Ballard, Rebecca" userId="cead3963-aebf-43b0-8cee-afaea7285ba8" providerId="ADAL" clId="{2C1FDC54-C5ED-4AFF-8C8B-29BB9A805787}" dt="2023-02-27T18:53:01.025" v="455" actId="1076"/>
          <ac:picMkLst>
            <pc:docMk/>
            <pc:sldMk cId="3120941132" sldId="452"/>
            <ac:picMk id="3" creationId="{67F1D604-FBCD-169D-7C08-89C21DB185C8}"/>
          </ac:picMkLst>
        </pc:picChg>
        <pc:picChg chg="del">
          <ac:chgData name="Ballard, Rebecca" userId="cead3963-aebf-43b0-8cee-afaea7285ba8" providerId="ADAL" clId="{2C1FDC54-C5ED-4AFF-8C8B-29BB9A805787}" dt="2023-02-27T18:52:49.767" v="450" actId="478"/>
          <ac:picMkLst>
            <pc:docMk/>
            <pc:sldMk cId="3120941132" sldId="452"/>
            <ac:picMk id="4" creationId="{6067F3AA-344B-4F12-8181-32A47BD5B9D4}"/>
          </ac:picMkLst>
        </pc:picChg>
      </pc:sldChg>
      <pc:sldChg chg="modSp mod">
        <pc:chgData name="Ballard, Rebecca" userId="cead3963-aebf-43b0-8cee-afaea7285ba8" providerId="ADAL" clId="{2C1FDC54-C5ED-4AFF-8C8B-29BB9A805787}" dt="2023-02-27T18:54:06.132" v="468" actId="1076"/>
        <pc:sldMkLst>
          <pc:docMk/>
          <pc:sldMk cId="1458462939" sldId="453"/>
        </pc:sldMkLst>
        <pc:spChg chg="mod">
          <ac:chgData name="Ballard, Rebecca" userId="cead3963-aebf-43b0-8cee-afaea7285ba8" providerId="ADAL" clId="{2C1FDC54-C5ED-4AFF-8C8B-29BB9A805787}" dt="2023-02-27T18:54:06.132" v="468" actId="1076"/>
          <ac:spMkLst>
            <pc:docMk/>
            <pc:sldMk cId="1458462939" sldId="453"/>
            <ac:spMk id="9" creationId="{02BEB0D6-EC73-4FA9-A330-AFDD3383C23B}"/>
          </ac:spMkLst>
        </pc:spChg>
        <pc:picChg chg="mod modCrop">
          <ac:chgData name="Ballard, Rebecca" userId="cead3963-aebf-43b0-8cee-afaea7285ba8" providerId="ADAL" clId="{2C1FDC54-C5ED-4AFF-8C8B-29BB9A805787}" dt="2023-02-27T18:54:03.959" v="467" actId="1076"/>
          <ac:picMkLst>
            <pc:docMk/>
            <pc:sldMk cId="1458462939" sldId="453"/>
            <ac:picMk id="3" creationId="{3C07D8DD-8543-4C1D-9236-01784ACF9AA9}"/>
          </ac:picMkLst>
        </pc:picChg>
      </pc:sldChg>
      <pc:sldChg chg="addSp delSp modSp mod modAnim">
        <pc:chgData name="Ballard, Rebecca" userId="cead3963-aebf-43b0-8cee-afaea7285ba8" providerId="ADAL" clId="{2C1FDC54-C5ED-4AFF-8C8B-29BB9A805787}" dt="2023-02-27T18:56:38.496" v="530" actId="20577"/>
        <pc:sldMkLst>
          <pc:docMk/>
          <pc:sldMk cId="363286517" sldId="454"/>
        </pc:sldMkLst>
        <pc:spChg chg="mod">
          <ac:chgData name="Ballard, Rebecca" userId="cead3963-aebf-43b0-8cee-afaea7285ba8" providerId="ADAL" clId="{2C1FDC54-C5ED-4AFF-8C8B-29BB9A805787}" dt="2023-02-27T18:56:38.496" v="530" actId="20577"/>
          <ac:spMkLst>
            <pc:docMk/>
            <pc:sldMk cId="363286517" sldId="454"/>
            <ac:spMk id="5" creationId="{00000000-0000-0000-0000-000000000000}"/>
          </ac:spMkLst>
        </pc:spChg>
        <pc:spChg chg="add del mod">
          <ac:chgData name="Ballard, Rebecca" userId="cead3963-aebf-43b0-8cee-afaea7285ba8" providerId="ADAL" clId="{2C1FDC54-C5ED-4AFF-8C8B-29BB9A805787}" dt="2023-02-27T18:56:34.775" v="523" actId="478"/>
          <ac:spMkLst>
            <pc:docMk/>
            <pc:sldMk cId="363286517" sldId="454"/>
            <ac:spMk id="10" creationId="{7AA31EEF-F70C-4F20-B058-2711EFDBA6D7}"/>
          </ac:spMkLst>
        </pc:spChg>
        <pc:picChg chg="add mod">
          <ac:chgData name="Ballard, Rebecca" userId="cead3963-aebf-43b0-8cee-afaea7285ba8" providerId="ADAL" clId="{2C1FDC54-C5ED-4AFF-8C8B-29BB9A805787}" dt="2023-02-27T18:56:33.791" v="522"/>
          <ac:picMkLst>
            <pc:docMk/>
            <pc:sldMk cId="363286517" sldId="454"/>
            <ac:picMk id="2" creationId="{AF952EF8-B058-85ED-CF21-65098815C22C}"/>
          </ac:picMkLst>
        </pc:picChg>
      </pc:sldChg>
      <pc:sldChg chg="addSp modSp mod">
        <pc:chgData name="Ballard, Rebecca" userId="cead3963-aebf-43b0-8cee-afaea7285ba8" providerId="ADAL" clId="{2C1FDC54-C5ED-4AFF-8C8B-29BB9A805787}" dt="2023-02-27T18:44:17.349" v="9" actId="14100"/>
        <pc:sldMkLst>
          <pc:docMk/>
          <pc:sldMk cId="2382502654" sldId="515"/>
        </pc:sldMkLst>
        <pc:graphicFrameChg chg="add modGraphic">
          <ac:chgData name="Ballard, Rebecca" userId="cead3963-aebf-43b0-8cee-afaea7285ba8" providerId="ADAL" clId="{2C1FDC54-C5ED-4AFF-8C8B-29BB9A805787}" dt="2023-02-27T18:43:59.058" v="6" actId="27309"/>
          <ac:graphicFrameMkLst>
            <pc:docMk/>
            <pc:sldMk cId="2382502654" sldId="515"/>
            <ac:graphicFrameMk id="4" creationId="{C8AFA47D-6515-F2A7-9951-ACDD996BDFE9}"/>
          </ac:graphicFrameMkLst>
        </pc:graphicFrameChg>
        <pc:picChg chg="mod modCrop">
          <ac:chgData name="Ballard, Rebecca" userId="cead3963-aebf-43b0-8cee-afaea7285ba8" providerId="ADAL" clId="{2C1FDC54-C5ED-4AFF-8C8B-29BB9A805787}" dt="2023-02-27T18:44:17.349" v="9" actId="14100"/>
          <ac:picMkLst>
            <pc:docMk/>
            <pc:sldMk cId="2382502654" sldId="515"/>
            <ac:picMk id="2" creationId="{23FD823A-4C09-0F16-5311-7E58FC019214}"/>
          </ac:picMkLst>
        </pc:picChg>
      </pc:sldChg>
      <pc:sldChg chg="addSp delSp modSp mod">
        <pc:chgData name="Ballard, Rebecca" userId="cead3963-aebf-43b0-8cee-afaea7285ba8" providerId="ADAL" clId="{2C1FDC54-C5ED-4AFF-8C8B-29BB9A805787}" dt="2023-02-27T18:48:23.103" v="170" actId="1076"/>
        <pc:sldMkLst>
          <pc:docMk/>
          <pc:sldMk cId="1501635224" sldId="518"/>
        </pc:sldMkLst>
        <pc:spChg chg="add mod">
          <ac:chgData name="Ballard, Rebecca" userId="cead3963-aebf-43b0-8cee-afaea7285ba8" providerId="ADAL" clId="{2C1FDC54-C5ED-4AFF-8C8B-29BB9A805787}" dt="2023-02-27T18:48:23.103" v="170" actId="1076"/>
          <ac:spMkLst>
            <pc:docMk/>
            <pc:sldMk cId="1501635224" sldId="518"/>
            <ac:spMk id="6" creationId="{724E426F-2A30-81E0-E40D-478081E332D5}"/>
          </ac:spMkLst>
        </pc:spChg>
        <pc:spChg chg="del">
          <ac:chgData name="Ballard, Rebecca" userId="cead3963-aebf-43b0-8cee-afaea7285ba8" providerId="ADAL" clId="{2C1FDC54-C5ED-4AFF-8C8B-29BB9A805787}" dt="2023-02-27T18:47:56.744" v="165" actId="478"/>
          <ac:spMkLst>
            <pc:docMk/>
            <pc:sldMk cId="1501635224" sldId="518"/>
            <ac:spMk id="7" creationId="{C5D63968-06C7-4F9C-B5E3-01FFFF0C1E7D}"/>
          </ac:spMkLst>
        </pc:spChg>
        <pc:picChg chg="add mod">
          <ac:chgData name="Ballard, Rebecca" userId="cead3963-aebf-43b0-8cee-afaea7285ba8" providerId="ADAL" clId="{2C1FDC54-C5ED-4AFF-8C8B-29BB9A805787}" dt="2023-02-27T18:48:14.967" v="168" actId="1076"/>
          <ac:picMkLst>
            <pc:docMk/>
            <pc:sldMk cId="1501635224" sldId="518"/>
            <ac:picMk id="3" creationId="{C0A556E6-D945-A58C-4B58-5AC53CCF5316}"/>
          </ac:picMkLst>
        </pc:picChg>
        <pc:picChg chg="del">
          <ac:chgData name="Ballard, Rebecca" userId="cead3963-aebf-43b0-8cee-afaea7285ba8" providerId="ADAL" clId="{2C1FDC54-C5ED-4AFF-8C8B-29BB9A805787}" dt="2023-02-27T18:47:55.651" v="164" actId="478"/>
          <ac:picMkLst>
            <pc:docMk/>
            <pc:sldMk cId="1501635224" sldId="518"/>
            <ac:picMk id="4" creationId="{17698131-C350-42BA-887B-DDAD1F1B63DC}"/>
          </ac:picMkLst>
        </pc:picChg>
      </pc:sldChg>
      <pc:sldChg chg="addSp delSp modSp mod">
        <pc:chgData name="Ballard, Rebecca" userId="cead3963-aebf-43b0-8cee-afaea7285ba8" providerId="ADAL" clId="{2C1FDC54-C5ED-4AFF-8C8B-29BB9A805787}" dt="2023-02-27T18:50:01.134" v="275" actId="14100"/>
        <pc:sldMkLst>
          <pc:docMk/>
          <pc:sldMk cId="3390283284" sldId="519"/>
        </pc:sldMkLst>
        <pc:spChg chg="del">
          <ac:chgData name="Ballard, Rebecca" userId="cead3963-aebf-43b0-8cee-afaea7285ba8" providerId="ADAL" clId="{2C1FDC54-C5ED-4AFF-8C8B-29BB9A805787}" dt="2023-02-27T18:48:39.287" v="173" actId="478"/>
          <ac:spMkLst>
            <pc:docMk/>
            <pc:sldMk cId="3390283284" sldId="519"/>
            <ac:spMk id="7" creationId="{C5D63968-06C7-4F9C-B5E3-01FFFF0C1E7D}"/>
          </ac:spMkLst>
        </pc:spChg>
        <pc:spChg chg="del">
          <ac:chgData name="Ballard, Rebecca" userId="cead3963-aebf-43b0-8cee-afaea7285ba8" providerId="ADAL" clId="{2C1FDC54-C5ED-4AFF-8C8B-29BB9A805787}" dt="2023-02-27T18:48:42.350" v="175" actId="478"/>
          <ac:spMkLst>
            <pc:docMk/>
            <pc:sldMk cId="3390283284" sldId="519"/>
            <ac:spMk id="8" creationId="{0FE59A82-8DD7-4CAD-9972-48108F201E41}"/>
          </ac:spMkLst>
        </pc:spChg>
        <pc:spChg chg="add mod">
          <ac:chgData name="Ballard, Rebecca" userId="cead3963-aebf-43b0-8cee-afaea7285ba8" providerId="ADAL" clId="{2C1FDC54-C5ED-4AFF-8C8B-29BB9A805787}" dt="2023-02-27T18:50:01.134" v="275" actId="14100"/>
          <ac:spMkLst>
            <pc:docMk/>
            <pc:sldMk cId="3390283284" sldId="519"/>
            <ac:spMk id="9" creationId="{26A3F7EA-FA47-8A1A-9E56-DD99564159C0}"/>
          </ac:spMkLst>
        </pc:spChg>
        <pc:spChg chg="mod ord">
          <ac:chgData name="Ballard, Rebecca" userId="cead3963-aebf-43b0-8cee-afaea7285ba8" providerId="ADAL" clId="{2C1FDC54-C5ED-4AFF-8C8B-29BB9A805787}" dt="2023-02-27T18:49:35.256" v="181" actId="1076"/>
          <ac:spMkLst>
            <pc:docMk/>
            <pc:sldMk cId="3390283284" sldId="519"/>
            <ac:spMk id="11" creationId="{C6C0A7D5-FF0E-4D72-B449-54B49FD9F6BB}"/>
          </ac:spMkLst>
        </pc:spChg>
        <pc:spChg chg="del">
          <ac:chgData name="Ballard, Rebecca" userId="cead3963-aebf-43b0-8cee-afaea7285ba8" providerId="ADAL" clId="{2C1FDC54-C5ED-4AFF-8C8B-29BB9A805787}" dt="2023-02-27T18:48:39.287" v="173" actId="478"/>
          <ac:spMkLst>
            <pc:docMk/>
            <pc:sldMk cId="3390283284" sldId="519"/>
            <ac:spMk id="12" creationId="{3A0E74CC-3830-409A-9327-D1F43A74AE0A}"/>
          </ac:spMkLst>
        </pc:spChg>
        <pc:picChg chg="del">
          <ac:chgData name="Ballard, Rebecca" userId="cead3963-aebf-43b0-8cee-afaea7285ba8" providerId="ADAL" clId="{2C1FDC54-C5ED-4AFF-8C8B-29BB9A805787}" dt="2023-02-27T18:48:40.194" v="174" actId="478"/>
          <ac:picMkLst>
            <pc:docMk/>
            <pc:sldMk cId="3390283284" sldId="519"/>
            <ac:picMk id="3" creationId="{AF917A43-B57B-4571-A50D-96F55BDE10F4}"/>
          </ac:picMkLst>
        </pc:picChg>
        <pc:picChg chg="del">
          <ac:chgData name="Ballard, Rebecca" userId="cead3963-aebf-43b0-8cee-afaea7285ba8" providerId="ADAL" clId="{2C1FDC54-C5ED-4AFF-8C8B-29BB9A805787}" dt="2023-02-27T18:48:35.170" v="172" actId="478"/>
          <ac:picMkLst>
            <pc:docMk/>
            <pc:sldMk cId="3390283284" sldId="519"/>
            <ac:picMk id="4" creationId="{17698131-C350-42BA-887B-DDAD1F1B63DC}"/>
          </ac:picMkLst>
        </pc:picChg>
        <pc:picChg chg="add mod">
          <ac:chgData name="Ballard, Rebecca" userId="cead3963-aebf-43b0-8cee-afaea7285ba8" providerId="ADAL" clId="{2C1FDC54-C5ED-4AFF-8C8B-29BB9A805787}" dt="2023-02-27T18:49:28.738" v="179" actId="14100"/>
          <ac:picMkLst>
            <pc:docMk/>
            <pc:sldMk cId="3390283284" sldId="519"/>
            <ac:picMk id="6" creationId="{EE918300-73E6-CBBF-5416-E209A8C16B8C}"/>
          </ac:picMkLst>
        </pc:picChg>
      </pc:sldChg>
      <pc:sldChg chg="del">
        <pc:chgData name="Ballard, Rebecca" userId="cead3963-aebf-43b0-8cee-afaea7285ba8" providerId="ADAL" clId="{2C1FDC54-C5ED-4AFF-8C8B-29BB9A805787}" dt="2023-02-27T18:50:05.706" v="276" actId="47"/>
        <pc:sldMkLst>
          <pc:docMk/>
          <pc:sldMk cId="1821243440" sldId="520"/>
        </pc:sldMkLst>
      </pc:sldChg>
      <pc:sldChg chg="addSp delSp modSp mod">
        <pc:chgData name="Ballard, Rebecca" userId="cead3963-aebf-43b0-8cee-afaea7285ba8" providerId="ADAL" clId="{2C1FDC54-C5ED-4AFF-8C8B-29BB9A805787}" dt="2023-02-27T18:52:04.554" v="448" actId="313"/>
        <pc:sldMkLst>
          <pc:docMk/>
          <pc:sldMk cId="1792693650" sldId="521"/>
        </pc:sldMkLst>
        <pc:spChg chg="add mod">
          <ac:chgData name="Ballard, Rebecca" userId="cead3963-aebf-43b0-8cee-afaea7285ba8" providerId="ADAL" clId="{2C1FDC54-C5ED-4AFF-8C8B-29BB9A805787}" dt="2023-02-27T18:52:04.554" v="448" actId="313"/>
          <ac:spMkLst>
            <pc:docMk/>
            <pc:sldMk cId="1792693650" sldId="521"/>
            <ac:spMk id="6" creationId="{4A9FD66B-4824-94A6-487D-E3F80091EC36}"/>
          </ac:spMkLst>
        </pc:spChg>
        <pc:spChg chg="mod">
          <ac:chgData name="Ballard, Rebecca" userId="cead3963-aebf-43b0-8cee-afaea7285ba8" providerId="ADAL" clId="{2C1FDC54-C5ED-4AFF-8C8B-29BB9A805787}" dt="2023-02-27T18:51:35.623" v="387" actId="1076"/>
          <ac:spMkLst>
            <pc:docMk/>
            <pc:sldMk cId="1792693650" sldId="521"/>
            <ac:spMk id="7" creationId="{C5D63968-06C7-4F9C-B5E3-01FFFF0C1E7D}"/>
          </ac:spMkLst>
        </pc:spChg>
        <pc:picChg chg="del">
          <ac:chgData name="Ballard, Rebecca" userId="cead3963-aebf-43b0-8cee-afaea7285ba8" providerId="ADAL" clId="{2C1FDC54-C5ED-4AFF-8C8B-29BB9A805787}" dt="2023-02-27T18:51:18.512" v="381" actId="478"/>
          <ac:picMkLst>
            <pc:docMk/>
            <pc:sldMk cId="1792693650" sldId="521"/>
            <ac:picMk id="3" creationId="{44AD5762-9632-44C1-A745-358560E025C1}"/>
          </ac:picMkLst>
        </pc:picChg>
        <pc:picChg chg="add mod ord">
          <ac:chgData name="Ballard, Rebecca" userId="cead3963-aebf-43b0-8cee-afaea7285ba8" providerId="ADAL" clId="{2C1FDC54-C5ED-4AFF-8C8B-29BB9A805787}" dt="2023-02-27T18:51:30.297" v="386" actId="14100"/>
          <ac:picMkLst>
            <pc:docMk/>
            <pc:sldMk cId="1792693650" sldId="521"/>
            <ac:picMk id="4" creationId="{49D53FA0-8CC1-0931-C564-DE00EBEB4FAE}"/>
          </ac:picMkLst>
        </pc:picChg>
      </pc:sldChg>
      <pc:sldChg chg="del">
        <pc:chgData name="Ballard, Rebecca" userId="cead3963-aebf-43b0-8cee-afaea7285ba8" providerId="ADAL" clId="{2C1FDC54-C5ED-4AFF-8C8B-29BB9A805787}" dt="2023-02-27T18:52:07.937" v="449" actId="47"/>
        <pc:sldMkLst>
          <pc:docMk/>
          <pc:sldMk cId="3630010944" sldId="528"/>
        </pc:sldMkLst>
      </pc:sldChg>
      <pc:sldChg chg="add">
        <pc:chgData name="Ballard, Rebecca" userId="cead3963-aebf-43b0-8cee-afaea7285ba8" providerId="ADAL" clId="{2C1FDC54-C5ED-4AFF-8C8B-29BB9A805787}" dt="2023-02-27T18:54:23.866" v="479"/>
        <pc:sldMkLst>
          <pc:docMk/>
          <pc:sldMk cId="4081855910" sldId="528"/>
        </pc:sldMkLst>
      </pc:sldChg>
      <pc:sldChg chg="addSp delSp modSp add mod modAnim">
        <pc:chgData name="Ballard, Rebecca" userId="cead3963-aebf-43b0-8cee-afaea7285ba8" providerId="ADAL" clId="{2C1FDC54-C5ED-4AFF-8C8B-29BB9A805787}" dt="2023-02-27T18:57:07.309" v="576" actId="1076"/>
        <pc:sldMkLst>
          <pc:docMk/>
          <pc:sldMk cId="3503729053" sldId="529"/>
        </pc:sldMkLst>
        <pc:spChg chg="mod">
          <ac:chgData name="Ballard, Rebecca" userId="cead3963-aebf-43b0-8cee-afaea7285ba8" providerId="ADAL" clId="{2C1FDC54-C5ED-4AFF-8C8B-29BB9A805787}" dt="2023-02-27T18:56:56.050" v="572" actId="20577"/>
          <ac:spMkLst>
            <pc:docMk/>
            <pc:sldMk cId="3503729053" sldId="529"/>
            <ac:spMk id="5" creationId="{00000000-0000-0000-0000-000000000000}"/>
          </ac:spMkLst>
        </pc:spChg>
        <pc:spChg chg="del">
          <ac:chgData name="Ballard, Rebecca" userId="cead3963-aebf-43b0-8cee-afaea7285ba8" providerId="ADAL" clId="{2C1FDC54-C5ED-4AFF-8C8B-29BB9A805787}" dt="2023-02-27T18:56:59.246" v="573" actId="478"/>
          <ac:spMkLst>
            <pc:docMk/>
            <pc:sldMk cId="3503729053" sldId="529"/>
            <ac:spMk id="10" creationId="{7AA31EEF-F70C-4F20-B058-2711EFDBA6D7}"/>
          </ac:spMkLst>
        </pc:spChg>
        <pc:spChg chg="del">
          <ac:chgData name="Ballard, Rebecca" userId="cead3963-aebf-43b0-8cee-afaea7285ba8" providerId="ADAL" clId="{2C1FDC54-C5ED-4AFF-8C8B-29BB9A805787}" dt="2023-02-27T18:56:59.822" v="574" actId="478"/>
          <ac:spMkLst>
            <pc:docMk/>
            <pc:sldMk cId="3503729053" sldId="529"/>
            <ac:spMk id="34" creationId="{3624302C-E62F-4DB5-A7F0-2620A870AB9A}"/>
          </ac:spMkLst>
        </pc:spChg>
        <pc:picChg chg="add mod">
          <ac:chgData name="Ballard, Rebecca" userId="cead3963-aebf-43b0-8cee-afaea7285ba8" providerId="ADAL" clId="{2C1FDC54-C5ED-4AFF-8C8B-29BB9A805787}" dt="2023-02-27T18:57:07.309" v="576" actId="1076"/>
          <ac:picMkLst>
            <pc:docMk/>
            <pc:sldMk cId="3503729053" sldId="529"/>
            <ac:picMk id="2" creationId="{10329379-45F0-418C-EBA9-5581D5DB89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  <a:endParaRPr kumimoji="0" lang="en-US" sz="224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  <a:endParaRPr kumimoji="0" lang="en-US" sz="34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562" y="2342510"/>
            <a:ext cx="10961737" cy="1530848"/>
          </a:xfrm>
        </p:spPr>
        <p:txBody>
          <a:bodyPr>
            <a:normAutofit/>
          </a:bodyPr>
          <a:lstStyle/>
          <a:p>
            <a:r>
              <a:rPr lang="en-US" dirty="0"/>
              <a:t>Changes Requested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095" y="6017811"/>
            <a:ext cx="10758488" cy="76105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Rebecca Ballard, JD, MA, CIP                           February 27, 2023 </a:t>
            </a:r>
          </a:p>
          <a:p>
            <a:r>
              <a:rPr lang="en-US" dirty="0"/>
              <a:t>Director, Research Compliance	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8FF2F-6539-40FC-9AD7-3A3437D63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48" y="1592019"/>
            <a:ext cx="10800951" cy="3673961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do I make the changes needed?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the new version to make the changes you need.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20E2CA8-2983-43F9-883D-482336935EBA}"/>
              </a:ext>
            </a:extLst>
          </p:cNvPr>
          <p:cNvSpPr/>
          <p:nvPr/>
        </p:nvSpPr>
        <p:spPr>
          <a:xfrm rot="10800000">
            <a:off x="7362540" y="3644627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320A5E-83BD-4BE0-9104-EB33DF4EC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39089"/>
            <a:ext cx="10800950" cy="497189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do I make changes?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Your application will now open and display the stipulation to guide you on what to change.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EFAAC62-D721-4FEA-8402-11A00B301836}"/>
              </a:ext>
            </a:extLst>
          </p:cNvPr>
          <p:cNvSpPr/>
          <p:nvPr/>
        </p:nvSpPr>
        <p:spPr>
          <a:xfrm rot="11838398">
            <a:off x="7107391" y="4032110"/>
            <a:ext cx="1582221" cy="91465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5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320A5E-83BD-4BE0-9104-EB33DF4EC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39089"/>
            <a:ext cx="10800950" cy="497189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do I make changes?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back to go to the change requested form to view next stipulation.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EFAAC62-D721-4FEA-8402-11A00B301836}"/>
              </a:ext>
            </a:extLst>
          </p:cNvPr>
          <p:cNvSpPr/>
          <p:nvPr/>
        </p:nvSpPr>
        <p:spPr>
          <a:xfrm rot="19217667">
            <a:off x="9946064" y="2523066"/>
            <a:ext cx="1582221" cy="91465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7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D53FA0-8CC1-0931-C564-DE00EBEB4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48" y="1634007"/>
            <a:ext cx="10789522" cy="2977791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48" y="195929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What do I do after I’ve revised the application?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49" y="943050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Once addressed, mark complete action. The Action status is changed from red to green.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5D63968-06C7-4F9C-B5E3-01FFFF0C1E7D}"/>
              </a:ext>
            </a:extLst>
          </p:cNvPr>
          <p:cNvSpPr/>
          <p:nvPr/>
        </p:nvSpPr>
        <p:spPr>
          <a:xfrm rot="10800000">
            <a:off x="10876506" y="2407294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A9FD66B-4824-94A6-487D-E3F80091EC36}"/>
              </a:ext>
            </a:extLst>
          </p:cNvPr>
          <p:cNvSpPr txBox="1">
            <a:spLocks/>
          </p:cNvSpPr>
          <p:nvPr/>
        </p:nvSpPr>
        <p:spPr bwMode="auto">
          <a:xfrm>
            <a:off x="2465870" y="4970093"/>
            <a:ext cx="8838467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Repeat the process until all stipulations are addressed and marked as “Action Complete”.</a:t>
            </a:r>
          </a:p>
        </p:txBody>
      </p:sp>
    </p:spTree>
    <p:extLst>
      <p:ext uri="{BB962C8B-B14F-4D97-AF65-F5344CB8AC3E}">
        <p14:creationId xmlns:p14="http://schemas.microsoft.com/office/powerpoint/2010/main" val="179269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1D604-FBCD-169D-7C08-89C21DB18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591724"/>
            <a:ext cx="10800950" cy="3615757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Sign-off and Submission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After addressing all stipulations, click Save and Continue to the Next Section to reach the sign-off page.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2BEB0D6-EC73-4FA9-A330-AFDD3383C23B}"/>
              </a:ext>
            </a:extLst>
          </p:cNvPr>
          <p:cNvSpPr/>
          <p:nvPr/>
        </p:nvSpPr>
        <p:spPr>
          <a:xfrm rot="16200000">
            <a:off x="10867479" y="1914845"/>
            <a:ext cx="976458" cy="72302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AF47A92-A3EB-98CF-03D7-815DA2988624}"/>
              </a:ext>
            </a:extLst>
          </p:cNvPr>
          <p:cNvSpPr/>
          <p:nvPr/>
        </p:nvSpPr>
        <p:spPr>
          <a:xfrm rot="16200000">
            <a:off x="11466383" y="1914845"/>
            <a:ext cx="976458" cy="72302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7D8DD-8543-4C1D-9236-01784ACF9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5" t="30343" b="1"/>
          <a:stretch/>
        </p:blipFill>
        <p:spPr>
          <a:xfrm>
            <a:off x="1391050" y="1650519"/>
            <a:ext cx="8833853" cy="3317744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Sign-off and Submission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sign-off and submit. </a:t>
            </a:r>
          </a:p>
          <a:p>
            <a:pPr defTabSz="821223"/>
            <a:r>
              <a:rPr lang="en-US" sz="2245" b="0" dirty="0"/>
              <a:t>Note: Only the PI can sign-off.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2BEB0D6-EC73-4FA9-A330-AFDD3383C23B}"/>
              </a:ext>
            </a:extLst>
          </p:cNvPr>
          <p:cNvSpPr/>
          <p:nvPr/>
        </p:nvSpPr>
        <p:spPr>
          <a:xfrm>
            <a:off x="3503493" y="3415893"/>
            <a:ext cx="1582221" cy="91465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7D8DD-8543-4C1D-9236-01784ACF9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5" t="30343" b="1"/>
          <a:stretch/>
        </p:blipFill>
        <p:spPr>
          <a:xfrm>
            <a:off x="1391050" y="1650519"/>
            <a:ext cx="8833853" cy="3317744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Sign-off and Submission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sign-off and submit. </a:t>
            </a:r>
          </a:p>
          <a:p>
            <a:pPr defTabSz="821223"/>
            <a:r>
              <a:rPr lang="en-US" sz="2245" b="0" dirty="0"/>
              <a:t>Note: Only the PI can sign-off.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2BEB0D6-EC73-4FA9-A330-AFDD3383C23B}"/>
              </a:ext>
            </a:extLst>
          </p:cNvPr>
          <p:cNvSpPr/>
          <p:nvPr/>
        </p:nvSpPr>
        <p:spPr>
          <a:xfrm>
            <a:off x="3503493" y="3415893"/>
            <a:ext cx="1582221" cy="91465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Changes Submitted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598085" y="1745096"/>
            <a:ext cx="10593915" cy="172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Once submitted the application will be routed to the IACUC office for review.</a:t>
            </a:r>
          </a:p>
          <a:p>
            <a:pPr defTabSz="821223"/>
            <a:endParaRPr lang="en-US" sz="2245" b="0" dirty="0"/>
          </a:p>
          <a:p>
            <a:pPr defTabSz="821223"/>
            <a:r>
              <a:rPr lang="en-US" sz="2245" b="0" dirty="0"/>
              <a:t>The change requested task will be removed from your task list on the protocol dashboard.</a:t>
            </a:r>
          </a:p>
        </p:txBody>
      </p:sp>
    </p:spTree>
    <p:extLst>
      <p:ext uri="{BB962C8B-B14F-4D97-AF65-F5344CB8AC3E}">
        <p14:creationId xmlns:p14="http://schemas.microsoft.com/office/powerpoint/2010/main" val="3632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Let’s see these steps in action.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pic>
        <p:nvPicPr>
          <p:cNvPr id="2" name="Investigator.Changes Requested Process">
            <a:hlinkClick r:id="" action="ppaction://media"/>
            <a:extLst>
              <a:ext uri="{FF2B5EF4-FFF2-40B4-BE49-F238E27FC236}">
                <a16:creationId xmlns:a16="http://schemas.microsoft.com/office/drawing/2014/main" id="{10329379-45F0-418C-EBA9-5581D5DB89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542418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0" y="1793080"/>
            <a:ext cx="12192000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2237550" y="335357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 dirty="0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324325" y="2349862"/>
            <a:ext cx="10926771" cy="306696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How to review and respond when changes are requested.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63157"/>
            <a:ext cx="1805108" cy="17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will I know when changes are requested?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 err="1"/>
              <a:t>iRIS</a:t>
            </a:r>
            <a:r>
              <a:rPr lang="en-US" sz="2245" b="0" dirty="0"/>
              <a:t> will notify you as soon as review has been completed and changes have been requested on your application.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A18969-EFB6-422F-8AEC-922C0743C4C6}"/>
              </a:ext>
            </a:extLst>
          </p:cNvPr>
          <p:cNvSpPr/>
          <p:nvPr/>
        </p:nvSpPr>
        <p:spPr>
          <a:xfrm>
            <a:off x="1443325" y="3592152"/>
            <a:ext cx="1003287" cy="985335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34A45C9-5DEC-4D53-BBB9-209A7208511D}"/>
              </a:ext>
            </a:extLst>
          </p:cNvPr>
          <p:cNvSpPr txBox="1">
            <a:spLocks/>
          </p:cNvSpPr>
          <p:nvPr/>
        </p:nvSpPr>
        <p:spPr bwMode="auto">
          <a:xfrm>
            <a:off x="2668201" y="2011141"/>
            <a:ext cx="9430258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You will receive a notification via email that changes have been requested on your submission.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E830A5-5508-41E1-B808-9CE20FD0D24E}"/>
              </a:ext>
            </a:extLst>
          </p:cNvPr>
          <p:cNvSpPr/>
          <p:nvPr/>
        </p:nvSpPr>
        <p:spPr>
          <a:xfrm>
            <a:off x="1443325" y="1863953"/>
            <a:ext cx="1003287" cy="985335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7F2EA62-0FE4-4444-BE7B-1E8B9C2BD765}"/>
              </a:ext>
            </a:extLst>
          </p:cNvPr>
          <p:cNvSpPr txBox="1">
            <a:spLocks/>
          </p:cNvSpPr>
          <p:nvPr/>
        </p:nvSpPr>
        <p:spPr bwMode="auto">
          <a:xfrm>
            <a:off x="2668201" y="3739340"/>
            <a:ext cx="9160276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Protocol Status will also change to “Changes Requested”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3269E-3798-8AAF-29E5-086337D15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702" y="4303217"/>
            <a:ext cx="9160277" cy="1834303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2A69107-03AA-4893-B8B9-32193E65448D}"/>
              </a:ext>
            </a:extLst>
          </p:cNvPr>
          <p:cNvSpPr/>
          <p:nvPr/>
        </p:nvSpPr>
        <p:spPr>
          <a:xfrm>
            <a:off x="2774466" y="5509969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88842" y="191659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Study Team Task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D2DC1881-3E5D-490B-842E-FDF6417DDF7E}"/>
              </a:ext>
            </a:extLst>
          </p:cNvPr>
          <p:cNvSpPr txBox="1">
            <a:spLocks/>
          </p:cNvSpPr>
          <p:nvPr/>
        </p:nvSpPr>
        <p:spPr bwMode="auto">
          <a:xfrm>
            <a:off x="2457333" y="748349"/>
            <a:ext cx="8977405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submission will show on your outstanding tasks lists when you login on your dashboard.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7F3B67-5D8A-45C0-8FFF-3119DABA6544}"/>
              </a:ext>
            </a:extLst>
          </p:cNvPr>
          <p:cNvSpPr/>
          <p:nvPr/>
        </p:nvSpPr>
        <p:spPr>
          <a:xfrm>
            <a:off x="1320035" y="601161"/>
            <a:ext cx="1003287" cy="985335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FD71C76-3928-4652-BC07-02C673B8DC15}"/>
              </a:ext>
            </a:extLst>
          </p:cNvPr>
          <p:cNvSpPr txBox="1">
            <a:spLocks/>
          </p:cNvSpPr>
          <p:nvPr/>
        </p:nvSpPr>
        <p:spPr bwMode="auto">
          <a:xfrm>
            <a:off x="1993044" y="5207482"/>
            <a:ext cx="8977405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the paper/pencil icon to open the submission.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3FD823A-4C09-0F16-5311-7E58FC019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66"/>
          <a:stretch/>
        </p:blipFill>
        <p:spPr>
          <a:xfrm>
            <a:off x="1387929" y="1650518"/>
            <a:ext cx="10749642" cy="332507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4CBBBEA6-0218-49E0-A145-2759BC152033}"/>
              </a:ext>
            </a:extLst>
          </p:cNvPr>
          <p:cNvSpPr/>
          <p:nvPr/>
        </p:nvSpPr>
        <p:spPr>
          <a:xfrm>
            <a:off x="995783" y="4450205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C8AFA47D-6515-F2A7-9951-ACDD996BDF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3319798"/>
                  </p:ext>
                </p:extLst>
              </p:nvPr>
            </p:nvGraphicFramePr>
            <p:xfrm>
              <a:off x="-3545305" y="4846169"/>
              <a:ext cx="3048000" cy="1714500"/>
            </p:xfrm>
            <a:graphic>
              <a:graphicData uri="http://schemas.microsoft.com/office/powerpoint/2016/slidezoom">
                <pslz:sldZm>
                  <pslz:sldZmObj sldId="515" cId="2382502654">
                    <pslz:zmPr id="{519F738D-6BDC-460B-8316-A882900DD9F8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C8AFA47D-6515-F2A7-9951-ACDD996BDF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545305" y="484616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25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Submission Components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first thing that will be displayed is the submission components. This includes the application and all attached forms.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BC74D-5C1B-992D-826C-BFD41A235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0" y="1628419"/>
            <a:ext cx="10507579" cy="360116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FBED0DA-6E42-9AAE-24A6-95AA7DD00DB0}"/>
              </a:ext>
            </a:extLst>
          </p:cNvPr>
          <p:cNvSpPr/>
          <p:nvPr/>
        </p:nvSpPr>
        <p:spPr>
          <a:xfrm rot="10800000">
            <a:off x="8519531" y="3295174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BA14F95-2FAF-EAEF-0F8C-CBE1A6FA3487}"/>
              </a:ext>
            </a:extLst>
          </p:cNvPr>
          <p:cNvSpPr txBox="1">
            <a:spLocks/>
          </p:cNvSpPr>
          <p:nvPr/>
        </p:nvSpPr>
        <p:spPr bwMode="auto">
          <a:xfrm>
            <a:off x="1564841" y="5505406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If you have created a revised version, the versions for the components will show in the submission component list.</a:t>
            </a:r>
          </a:p>
        </p:txBody>
      </p:sp>
    </p:spTree>
    <p:extLst>
      <p:ext uri="{BB962C8B-B14F-4D97-AF65-F5344CB8AC3E}">
        <p14:creationId xmlns:p14="http://schemas.microsoft.com/office/powerpoint/2010/main" val="21044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F7ECD0-4B95-9889-7594-6428DD684ED0}"/>
              </a:ext>
            </a:extLst>
          </p:cNvPr>
          <p:cNvGrpSpPr/>
          <p:nvPr/>
        </p:nvGrpSpPr>
        <p:grpSpPr>
          <a:xfrm>
            <a:off x="1391050" y="1639090"/>
            <a:ext cx="10789520" cy="3217581"/>
            <a:chOff x="1391050" y="1639090"/>
            <a:chExt cx="10789520" cy="3217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ED8F89-97DE-7D90-8044-C730F9508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1399"/>
            <a:stretch/>
          </p:blipFill>
          <p:spPr>
            <a:xfrm>
              <a:off x="1391050" y="1639090"/>
              <a:ext cx="10789520" cy="321758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77F55-504A-A00F-702B-9DE77C4B2945}"/>
                </a:ext>
              </a:extLst>
            </p:cNvPr>
            <p:cNvSpPr txBox="1"/>
            <p:nvPr/>
          </p:nvSpPr>
          <p:spPr>
            <a:xfrm>
              <a:off x="4919576" y="4043320"/>
              <a:ext cx="1925055" cy="21544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IACUC Application (version 1.0)</a:t>
              </a:r>
            </a:p>
          </p:txBody>
        </p:sp>
      </p:grpSp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Where do I find what changes need to be addressed?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Scroll down to “Stipulations to address” to view the list of stipulations. </a:t>
            </a:r>
          </a:p>
          <a:p>
            <a:pPr defTabSz="821223"/>
            <a:r>
              <a:rPr lang="en-US" sz="2245" b="0" dirty="0"/>
              <a:t>To create a new editable version of the component, click “Revise Existing”.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15E5A73-9B7C-D42C-A10B-C90190898B53}"/>
              </a:ext>
            </a:extLst>
          </p:cNvPr>
          <p:cNvSpPr/>
          <p:nvPr/>
        </p:nvSpPr>
        <p:spPr>
          <a:xfrm>
            <a:off x="8665129" y="3860287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Where do I find what changes need to be addressed?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Under description will describe what needs to be changed.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556E6-D945-A58C-4B58-5AC53CCF5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0" y="1656469"/>
            <a:ext cx="10758905" cy="273705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24E426F-2A30-81E0-E40D-478081E332D5}"/>
              </a:ext>
            </a:extLst>
          </p:cNvPr>
          <p:cNvSpPr/>
          <p:nvPr/>
        </p:nvSpPr>
        <p:spPr>
          <a:xfrm rot="10800000">
            <a:off x="4343236" y="1792721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Where do I make the changes?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change requested will be linked to the submission components.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918300-73E6-CBBF-5416-E209A8C16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49" y="1650519"/>
            <a:ext cx="10707409" cy="2737057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C6C0A7D5-FF0E-4D72-B449-54B49FD9F6BB}"/>
              </a:ext>
            </a:extLst>
          </p:cNvPr>
          <p:cNvSpPr/>
          <p:nvPr/>
        </p:nvSpPr>
        <p:spPr>
          <a:xfrm rot="10800000">
            <a:off x="6295032" y="2229824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6A3F7EA-FA47-8A1A-9E56-DD99564159C0}"/>
              </a:ext>
            </a:extLst>
          </p:cNvPr>
          <p:cNvSpPr txBox="1">
            <a:spLocks/>
          </p:cNvSpPr>
          <p:nvPr/>
        </p:nvSpPr>
        <p:spPr bwMode="auto">
          <a:xfrm>
            <a:off x="1586231" y="4637726"/>
            <a:ext cx="9065728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on the created revised version to open the component to make your changes.</a:t>
            </a:r>
          </a:p>
        </p:txBody>
      </p:sp>
    </p:spTree>
    <p:extLst>
      <p:ext uri="{BB962C8B-B14F-4D97-AF65-F5344CB8AC3E}">
        <p14:creationId xmlns:p14="http://schemas.microsoft.com/office/powerpoint/2010/main" val="33902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8FF2F-6539-40FC-9AD7-3A3437D63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48" y="1592019"/>
            <a:ext cx="10800951" cy="3673961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do I make the changes needed?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40FEE-5A22-4638-A657-4B211FE34A68}"/>
              </a:ext>
            </a:extLst>
          </p:cNvPr>
          <p:cNvSpPr txBox="1"/>
          <p:nvPr/>
        </p:nvSpPr>
        <p:spPr>
          <a:xfrm>
            <a:off x="1391048" y="821468"/>
            <a:ext cx="10132442" cy="43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1223"/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creates a new version that is now editable to make changes.</a:t>
            </a:r>
          </a:p>
        </p:txBody>
      </p:sp>
    </p:spTree>
    <p:extLst>
      <p:ext uri="{BB962C8B-B14F-4D97-AF65-F5344CB8AC3E}">
        <p14:creationId xmlns:p14="http://schemas.microsoft.com/office/powerpoint/2010/main" val="20494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4E454FCBFC444B2846D638F8F2E8D" ma:contentTypeVersion="16" ma:contentTypeDescription="Create a new document." ma:contentTypeScope="" ma:versionID="88766ee4bf190c2aca94b302c3864028">
  <xsd:schema xmlns:xsd="http://www.w3.org/2001/XMLSchema" xmlns:xs="http://www.w3.org/2001/XMLSchema" xmlns:p="http://schemas.microsoft.com/office/2006/metadata/properties" xmlns:ns2="8c5b9509-4397-46fa-8d6f-5795bb3e07ac" xmlns:ns3="a4c805cf-606a-4847-b098-369bb256eade" targetNamespace="http://schemas.microsoft.com/office/2006/metadata/properties" ma:root="true" ma:fieldsID="7b983227e40f733de4f5f3e49ed29a13" ns2:_="" ns3:_="">
    <xsd:import namespace="8c5b9509-4397-46fa-8d6f-5795bb3e07ac"/>
    <xsd:import namespace="a4c805cf-606a-4847-b098-369bb256ea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b9509-4397-46fa-8d6f-5795bb3e07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1a9f2b-31ec-4979-96c8-dd65772325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805cf-606a-4847-b098-369bb256ea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056a61-f58d-492c-8be5-63a55e0d06cc}" ma:internalName="TaxCatchAll" ma:showField="CatchAllData" ma:web="a4c805cf-606a-4847-b098-369bb256ea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c805cf-606a-4847-b098-369bb256eade" xsi:nil="true"/>
    <lcf76f155ced4ddcb4097134ff3c332f xmlns="8c5b9509-4397-46fa-8d6f-5795bb3e07a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94CCCC-D374-46AE-BC63-89F594D43D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7C2DD6-F8B9-45DC-A881-8EE8DC7443B4}"/>
</file>

<file path=customXml/itemProps3.xml><?xml version="1.0" encoding="utf-8"?>
<ds:datastoreItem xmlns:ds="http://schemas.openxmlformats.org/officeDocument/2006/customXml" ds:itemID="{FA5F9E07-7430-416A-BC1F-5C6FE0C094D9}">
  <ds:schemaRefs>
    <ds:schemaRef ds:uri="http://purl.org/dc/elements/1.1/"/>
    <ds:schemaRef ds:uri="http://schemas.microsoft.com/office/2006/metadata/properties"/>
    <ds:schemaRef ds:uri="8c5b9509-4397-46fa-8d6f-5795bb3e07ac"/>
    <ds:schemaRef ds:uri="http://purl.org/dc/terms/"/>
    <ds:schemaRef ds:uri="a4c805cf-606a-4847-b098-369bb256ea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492</Words>
  <Application>Microsoft Office PowerPoint</Application>
  <PresentationFormat>Widescreen</PresentationFormat>
  <Paragraphs>53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Office Theme</vt:lpstr>
      <vt:lpstr>1_Ethicon PPT Template</vt:lpstr>
      <vt:lpstr>Changes Requested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26</cp:revision>
  <dcterms:created xsi:type="dcterms:W3CDTF">2019-05-31T22:19:30Z</dcterms:created>
  <dcterms:modified xsi:type="dcterms:W3CDTF">2023-02-27T19:06:03Z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0x0101008343D3DB7FFC004E940A60463EC7B2C7</vt:lpwstr>
  </property>
  <property fmtid="{D5CDD505-2E9C-101B-9397-08002B2CF9AE}" pid="3" name="MediaServiceImageTags">
    <vt:lpwstr/>
  </property>
</Properties>
</file>