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63" r:id="rId3"/>
    <p:sldId id="364" r:id="rId4"/>
    <p:sldId id="365" r:id="rId5"/>
    <p:sldId id="272" r:id="rId6"/>
    <p:sldId id="299" r:id="rId7"/>
    <p:sldId id="367" r:id="rId8"/>
    <p:sldId id="368" r:id="rId9"/>
    <p:sldId id="369" r:id="rId10"/>
    <p:sldId id="371" r:id="rId11"/>
    <p:sldId id="372" r:id="rId12"/>
    <p:sldId id="373" r:id="rId13"/>
    <p:sldId id="465" r:id="rId14"/>
    <p:sldId id="375" r:id="rId15"/>
    <p:sldId id="374" r:id="rId16"/>
    <p:sldId id="376" r:id="rId17"/>
    <p:sldId id="393" r:id="rId18"/>
    <p:sldId id="394" r:id="rId19"/>
    <p:sldId id="377" r:id="rId20"/>
    <p:sldId id="36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C6C0B1-0496-4C98-AD46-3F368EFC3759}" v="18" dt="2025-03-19T21:48:38.3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87" d="100"/>
          <a:sy n="87" d="100"/>
        </p:scale>
        <p:origin x="888"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itez Sanchez, Jairo" userId="d880c24d-7682-4596-a8ee-ec9ac26912b8" providerId="ADAL" clId="{D30B0D90-6979-4E98-B7CF-4118F8F93273}"/>
    <pc:docChg chg="addSld delSld modSld">
      <pc:chgData name="Benitez Sanchez, Jairo" userId="d880c24d-7682-4596-a8ee-ec9ac26912b8" providerId="ADAL" clId="{D30B0D90-6979-4E98-B7CF-4118F8F93273}" dt="2024-12-10T19:01:16.612" v="56" actId="47"/>
      <pc:docMkLst>
        <pc:docMk/>
      </pc:docMkLst>
      <pc:sldChg chg="modSp mod">
        <pc:chgData name="Benitez Sanchez, Jairo" userId="d880c24d-7682-4596-a8ee-ec9ac26912b8" providerId="ADAL" clId="{D30B0D90-6979-4E98-B7CF-4118F8F93273}" dt="2024-12-10T19:00:28.944" v="54" actId="20577"/>
        <pc:sldMkLst>
          <pc:docMk/>
          <pc:sldMk cId="1026088053" sldId="257"/>
        </pc:sldMkLst>
      </pc:sldChg>
      <pc:sldChg chg="del">
        <pc:chgData name="Benitez Sanchez, Jairo" userId="d880c24d-7682-4596-a8ee-ec9ac26912b8" providerId="ADAL" clId="{D30B0D90-6979-4E98-B7CF-4118F8F93273}" dt="2024-12-10T19:01:16.612" v="56" actId="47"/>
        <pc:sldMkLst>
          <pc:docMk/>
          <pc:sldMk cId="1306194771" sldId="293"/>
        </pc:sldMkLst>
      </pc:sldChg>
      <pc:sldChg chg="add del">
        <pc:chgData name="Benitez Sanchez, Jairo" userId="d880c24d-7682-4596-a8ee-ec9ac26912b8" providerId="ADAL" clId="{D30B0D90-6979-4E98-B7CF-4118F8F93273}" dt="2024-12-10T19:01:16.612" v="56" actId="47"/>
        <pc:sldMkLst>
          <pc:docMk/>
          <pc:sldMk cId="1438353762" sldId="294"/>
        </pc:sldMkLst>
      </pc:sldChg>
      <pc:sldChg chg="del">
        <pc:chgData name="Benitez Sanchez, Jairo" userId="d880c24d-7682-4596-a8ee-ec9ac26912b8" providerId="ADAL" clId="{D30B0D90-6979-4E98-B7CF-4118F8F93273}" dt="2024-12-10T19:01:16.612" v="56" actId="47"/>
        <pc:sldMkLst>
          <pc:docMk/>
          <pc:sldMk cId="3684969132" sldId="336"/>
        </pc:sldMkLst>
      </pc:sldChg>
      <pc:sldChg chg="add">
        <pc:chgData name="Benitez Sanchez, Jairo" userId="d880c24d-7682-4596-a8ee-ec9ac26912b8" providerId="ADAL" clId="{D30B0D90-6979-4E98-B7CF-4118F8F93273}" dt="2024-12-10T19:01:10.349" v="55"/>
        <pc:sldMkLst>
          <pc:docMk/>
          <pc:sldMk cId="3389807416" sldId="363"/>
        </pc:sldMkLst>
      </pc:sldChg>
    </pc:docChg>
  </pc:docChgLst>
  <pc:docChgLst>
    <pc:chgData name="Benitez Sanchez, Jairo" userId="d880c24d-7682-4596-a8ee-ec9ac26912b8" providerId="ADAL" clId="{B482DF98-2F16-41AC-9425-14A6CFD4A830}"/>
    <pc:docChg chg="custSel addSld delSld modSld">
      <pc:chgData name="Benitez Sanchez, Jairo" userId="d880c24d-7682-4596-a8ee-ec9ac26912b8" providerId="ADAL" clId="{B482DF98-2F16-41AC-9425-14A6CFD4A830}" dt="2024-12-10T19:16:43.198" v="68" actId="47"/>
      <pc:docMkLst>
        <pc:docMk/>
      </pc:docMkLst>
      <pc:sldChg chg="modSp mod">
        <pc:chgData name="Benitez Sanchez, Jairo" userId="d880c24d-7682-4596-a8ee-ec9ac26912b8" providerId="ADAL" clId="{B482DF98-2F16-41AC-9425-14A6CFD4A830}" dt="2024-12-10T19:16:22.215" v="66" actId="20577"/>
        <pc:sldMkLst>
          <pc:docMk/>
          <pc:sldMk cId="1026088053" sldId="257"/>
        </pc:sldMkLst>
      </pc:sldChg>
      <pc:sldChg chg="add">
        <pc:chgData name="Benitez Sanchez, Jairo" userId="d880c24d-7682-4596-a8ee-ec9ac26912b8" providerId="ADAL" clId="{B482DF98-2F16-41AC-9425-14A6CFD4A830}" dt="2024-12-10T19:16:40.235" v="67"/>
        <pc:sldMkLst>
          <pc:docMk/>
          <pc:sldMk cId="4192692656" sldId="298"/>
        </pc:sldMkLst>
      </pc:sldChg>
      <pc:sldChg chg="add">
        <pc:chgData name="Benitez Sanchez, Jairo" userId="d880c24d-7682-4596-a8ee-ec9ac26912b8" providerId="ADAL" clId="{B482DF98-2F16-41AC-9425-14A6CFD4A830}" dt="2024-12-10T19:16:40.235" v="67"/>
        <pc:sldMkLst>
          <pc:docMk/>
          <pc:sldMk cId="3923938048" sldId="337"/>
        </pc:sldMkLst>
      </pc:sldChg>
      <pc:sldChg chg="del">
        <pc:chgData name="Benitez Sanchez, Jairo" userId="d880c24d-7682-4596-a8ee-ec9ac26912b8" providerId="ADAL" clId="{B482DF98-2F16-41AC-9425-14A6CFD4A830}" dt="2024-12-10T19:16:43.198" v="68" actId="47"/>
        <pc:sldMkLst>
          <pc:docMk/>
          <pc:sldMk cId="3389807416" sldId="363"/>
        </pc:sldMkLst>
      </pc:sldChg>
    </pc:docChg>
  </pc:docChgLst>
  <pc:docChgLst>
    <pc:chgData name="Benitez Sanchez, Jairo" userId="d880c24d-7682-4596-a8ee-ec9ac26912b8" providerId="ADAL" clId="{DD60CF58-9F86-4E8D-BD1C-92170BBDB168}"/>
    <pc:docChg chg="addSld delSld modSld">
      <pc:chgData name="Benitez Sanchez, Jairo" userId="d880c24d-7682-4596-a8ee-ec9ac26912b8" providerId="ADAL" clId="{DD60CF58-9F86-4E8D-BD1C-92170BBDB168}" dt="2024-12-10T17:43:07.379" v="18" actId="47"/>
      <pc:docMkLst>
        <pc:docMk/>
      </pc:docMkLst>
      <pc:sldChg chg="modSp mod">
        <pc:chgData name="Benitez Sanchez, Jairo" userId="d880c24d-7682-4596-a8ee-ec9ac26912b8" providerId="ADAL" clId="{DD60CF58-9F86-4E8D-BD1C-92170BBDB168}" dt="2024-12-10T17:42:46.053" v="16" actId="20577"/>
        <pc:sldMkLst>
          <pc:docMk/>
          <pc:sldMk cId="1026088053" sldId="257"/>
        </pc:sldMkLst>
      </pc:sldChg>
      <pc:sldChg chg="del">
        <pc:chgData name="Benitez Sanchez, Jairo" userId="d880c24d-7682-4596-a8ee-ec9ac26912b8" providerId="ADAL" clId="{DD60CF58-9F86-4E8D-BD1C-92170BBDB168}" dt="2024-12-10T17:43:07.379" v="18" actId="47"/>
        <pc:sldMkLst>
          <pc:docMk/>
          <pc:sldMk cId="3108301261" sldId="284"/>
        </pc:sldMkLst>
      </pc:sldChg>
      <pc:sldChg chg="add">
        <pc:chgData name="Benitez Sanchez, Jairo" userId="d880c24d-7682-4596-a8ee-ec9ac26912b8" providerId="ADAL" clId="{DD60CF58-9F86-4E8D-BD1C-92170BBDB168}" dt="2024-12-10T17:43:04.165" v="17"/>
        <pc:sldMkLst>
          <pc:docMk/>
          <pc:sldMk cId="685391867" sldId="285"/>
        </pc:sldMkLst>
      </pc:sldChg>
      <pc:sldChg chg="del">
        <pc:chgData name="Benitez Sanchez, Jairo" userId="d880c24d-7682-4596-a8ee-ec9ac26912b8" providerId="ADAL" clId="{DD60CF58-9F86-4E8D-BD1C-92170BBDB168}" dt="2024-12-10T17:43:07.379" v="18" actId="47"/>
        <pc:sldMkLst>
          <pc:docMk/>
          <pc:sldMk cId="3631015364" sldId="333"/>
        </pc:sldMkLst>
      </pc:sldChg>
      <pc:sldChg chg="add">
        <pc:chgData name="Benitez Sanchez, Jairo" userId="d880c24d-7682-4596-a8ee-ec9ac26912b8" providerId="ADAL" clId="{DD60CF58-9F86-4E8D-BD1C-92170BBDB168}" dt="2024-12-10T17:43:04.165" v="17"/>
        <pc:sldMkLst>
          <pc:docMk/>
          <pc:sldMk cId="1540671720" sldId="334"/>
        </pc:sldMkLst>
      </pc:sldChg>
    </pc:docChg>
  </pc:docChgLst>
  <pc:docChgLst>
    <pc:chgData name="Benitez Sanchez, Jairo" userId="d880c24d-7682-4596-a8ee-ec9ac26912b8" providerId="ADAL" clId="{7ABB9D7C-BBA3-4490-9B00-1BB46356919E}"/>
    <pc:docChg chg="addSld delSld modSld">
      <pc:chgData name="Benitez Sanchez, Jairo" userId="d880c24d-7682-4596-a8ee-ec9ac26912b8" providerId="ADAL" clId="{7ABB9D7C-BBA3-4490-9B00-1BB46356919E}" dt="2024-12-10T17:21:43.706" v="3" actId="47"/>
      <pc:docMkLst>
        <pc:docMk/>
      </pc:docMkLst>
      <pc:sldChg chg="modSp mod">
        <pc:chgData name="Benitez Sanchez, Jairo" userId="d880c24d-7682-4596-a8ee-ec9ac26912b8" providerId="ADAL" clId="{7ABB9D7C-BBA3-4490-9B00-1BB46356919E}" dt="2024-12-10T17:21:14.121" v="0"/>
        <pc:sldMkLst>
          <pc:docMk/>
          <pc:sldMk cId="1026088053" sldId="257"/>
        </pc:sldMkLst>
      </pc:sldChg>
      <pc:sldChg chg="add">
        <pc:chgData name="Benitez Sanchez, Jairo" userId="d880c24d-7682-4596-a8ee-ec9ac26912b8" providerId="ADAL" clId="{7ABB9D7C-BBA3-4490-9B00-1BB46356919E}" dt="2024-12-10T17:21:39.310" v="1"/>
        <pc:sldMkLst>
          <pc:docMk/>
          <pc:sldMk cId="1750508197" sldId="263"/>
        </pc:sldMkLst>
      </pc:sldChg>
      <pc:sldChg chg="add">
        <pc:chgData name="Benitez Sanchez, Jairo" userId="d880c24d-7682-4596-a8ee-ec9ac26912b8" providerId="ADAL" clId="{7ABB9D7C-BBA3-4490-9B00-1BB46356919E}" dt="2024-12-10T17:21:39.310" v="1"/>
        <pc:sldMkLst>
          <pc:docMk/>
          <pc:sldMk cId="1510631586" sldId="325"/>
        </pc:sldMkLst>
      </pc:sldChg>
      <pc:sldChg chg="del">
        <pc:chgData name="Benitez Sanchez, Jairo" userId="d880c24d-7682-4596-a8ee-ec9ac26912b8" providerId="ADAL" clId="{7ABB9D7C-BBA3-4490-9B00-1BB46356919E}" dt="2024-12-10T17:21:42.541" v="2" actId="47"/>
        <pc:sldMkLst>
          <pc:docMk/>
          <pc:sldMk cId="3708888247" sldId="360"/>
        </pc:sldMkLst>
      </pc:sldChg>
      <pc:sldChg chg="del">
        <pc:chgData name="Benitez Sanchez, Jairo" userId="d880c24d-7682-4596-a8ee-ec9ac26912b8" providerId="ADAL" clId="{7ABB9D7C-BBA3-4490-9B00-1BB46356919E}" dt="2024-12-10T17:21:43.706" v="3" actId="47"/>
        <pc:sldMkLst>
          <pc:docMk/>
          <pc:sldMk cId="1579918745" sldId="361"/>
        </pc:sldMkLst>
      </pc:sldChg>
    </pc:docChg>
  </pc:docChgLst>
  <pc:docChgLst>
    <pc:chgData name="Benitez Sanchez, Jairo" userId="d880c24d-7682-4596-a8ee-ec9ac26912b8" providerId="ADAL" clId="{F3209073-BA02-42D4-8147-521D21D438C2}"/>
    <pc:docChg chg="custSel addSld delSld modSld sldOrd">
      <pc:chgData name="Benitez Sanchez, Jairo" userId="d880c24d-7682-4596-a8ee-ec9ac26912b8" providerId="ADAL" clId="{F3209073-BA02-42D4-8147-521D21D438C2}" dt="2024-12-10T17:31:47.978" v="49"/>
      <pc:docMkLst>
        <pc:docMk/>
      </pc:docMkLst>
      <pc:sldChg chg="modSp mod">
        <pc:chgData name="Benitez Sanchez, Jairo" userId="d880c24d-7682-4596-a8ee-ec9ac26912b8" providerId="ADAL" clId="{F3209073-BA02-42D4-8147-521D21D438C2}" dt="2024-12-10T17:30:42.843" v="45" actId="20577"/>
        <pc:sldMkLst>
          <pc:docMk/>
          <pc:sldMk cId="1026088053" sldId="257"/>
        </pc:sldMkLst>
      </pc:sldChg>
      <pc:sldChg chg="del">
        <pc:chgData name="Benitez Sanchez, Jairo" userId="d880c24d-7682-4596-a8ee-ec9ac26912b8" providerId="ADAL" clId="{F3209073-BA02-42D4-8147-521D21D438C2}" dt="2024-12-10T17:31:29.437" v="47" actId="47"/>
        <pc:sldMkLst>
          <pc:docMk/>
          <pc:sldMk cId="1856534234" sldId="275"/>
        </pc:sldMkLst>
      </pc:sldChg>
      <pc:sldChg chg="add">
        <pc:chgData name="Benitez Sanchez, Jairo" userId="d880c24d-7682-4596-a8ee-ec9ac26912b8" providerId="ADAL" clId="{F3209073-BA02-42D4-8147-521D21D438C2}" dt="2024-12-10T17:31:24.627" v="46"/>
        <pc:sldMkLst>
          <pc:docMk/>
          <pc:sldMk cId="442307685" sldId="276"/>
        </pc:sldMkLst>
      </pc:sldChg>
      <pc:sldChg chg="add">
        <pc:chgData name="Benitez Sanchez, Jairo" userId="d880c24d-7682-4596-a8ee-ec9ac26912b8" providerId="ADAL" clId="{F3209073-BA02-42D4-8147-521D21D438C2}" dt="2024-12-10T17:31:24.627" v="46"/>
        <pc:sldMkLst>
          <pc:docMk/>
          <pc:sldMk cId="4044098490" sldId="277"/>
        </pc:sldMkLst>
      </pc:sldChg>
      <pc:sldChg chg="add ord">
        <pc:chgData name="Benitez Sanchez, Jairo" userId="d880c24d-7682-4596-a8ee-ec9ac26912b8" providerId="ADAL" clId="{F3209073-BA02-42D4-8147-521D21D438C2}" dt="2024-12-10T17:31:47.978" v="49"/>
        <pc:sldMkLst>
          <pc:docMk/>
          <pc:sldMk cId="2334140199" sldId="278"/>
        </pc:sldMkLst>
      </pc:sldChg>
      <pc:sldChg chg="del">
        <pc:chgData name="Benitez Sanchez, Jairo" userId="d880c24d-7682-4596-a8ee-ec9ac26912b8" providerId="ADAL" clId="{F3209073-BA02-42D4-8147-521D21D438C2}" dt="2024-12-10T17:31:29.437" v="47" actId="47"/>
        <pc:sldMkLst>
          <pc:docMk/>
          <pc:sldMk cId="4091152095" sldId="331"/>
        </pc:sldMkLst>
      </pc:sldChg>
    </pc:docChg>
  </pc:docChgLst>
  <pc:docChgLst>
    <pc:chgData name="Benitez Sanchez, Jairo" userId="d880c24d-7682-4596-a8ee-ec9ac26912b8" providerId="ADAL" clId="{F23F1443-48B8-4CB6-830A-3F397CC6C049}"/>
    <pc:docChg chg="custSel addSld delSld modSld">
      <pc:chgData name="Benitez Sanchez, Jairo" userId="d880c24d-7682-4596-a8ee-ec9ac26912b8" providerId="ADAL" clId="{F23F1443-48B8-4CB6-830A-3F397CC6C049}" dt="2024-12-10T19:20:39.403" v="49" actId="47"/>
      <pc:docMkLst>
        <pc:docMk/>
      </pc:docMkLst>
      <pc:sldChg chg="modSp mod">
        <pc:chgData name="Benitez Sanchez, Jairo" userId="d880c24d-7682-4596-a8ee-ec9ac26912b8" providerId="ADAL" clId="{F23F1443-48B8-4CB6-830A-3F397CC6C049}" dt="2024-12-10T19:20:07.596" v="47" actId="6549"/>
        <pc:sldMkLst>
          <pc:docMk/>
          <pc:sldMk cId="1026088053" sldId="257"/>
        </pc:sldMkLst>
      </pc:sldChg>
      <pc:sldChg chg="del">
        <pc:chgData name="Benitez Sanchez, Jairo" userId="d880c24d-7682-4596-a8ee-ec9ac26912b8" providerId="ADAL" clId="{F23F1443-48B8-4CB6-830A-3F397CC6C049}" dt="2024-12-10T19:20:39.403" v="49" actId="47"/>
        <pc:sldMkLst>
          <pc:docMk/>
          <pc:sldMk cId="4192692656" sldId="298"/>
        </pc:sldMkLst>
      </pc:sldChg>
      <pc:sldChg chg="add">
        <pc:chgData name="Benitez Sanchez, Jairo" userId="d880c24d-7682-4596-a8ee-ec9ac26912b8" providerId="ADAL" clId="{F23F1443-48B8-4CB6-830A-3F397CC6C049}" dt="2024-12-10T19:20:33.273" v="48"/>
        <pc:sldMkLst>
          <pc:docMk/>
          <pc:sldMk cId="439135258" sldId="299"/>
        </pc:sldMkLst>
      </pc:sldChg>
      <pc:sldChg chg="del">
        <pc:chgData name="Benitez Sanchez, Jairo" userId="d880c24d-7682-4596-a8ee-ec9ac26912b8" providerId="ADAL" clId="{F23F1443-48B8-4CB6-830A-3F397CC6C049}" dt="2024-12-10T19:20:39.403" v="49" actId="47"/>
        <pc:sldMkLst>
          <pc:docMk/>
          <pc:sldMk cId="3923938048" sldId="337"/>
        </pc:sldMkLst>
      </pc:sldChg>
      <pc:sldChg chg="add">
        <pc:chgData name="Benitez Sanchez, Jairo" userId="d880c24d-7682-4596-a8ee-ec9ac26912b8" providerId="ADAL" clId="{F23F1443-48B8-4CB6-830A-3F397CC6C049}" dt="2024-12-10T19:20:33.273" v="48"/>
        <pc:sldMkLst>
          <pc:docMk/>
          <pc:sldMk cId="2526680062" sldId="338"/>
        </pc:sldMkLst>
      </pc:sldChg>
    </pc:docChg>
  </pc:docChgLst>
  <pc:docChgLst>
    <pc:chgData name="Benitez Sanchez, Jairo" userId="d880c24d-7682-4596-a8ee-ec9ac26912b8" providerId="ADAL" clId="{A1A8D143-6B2B-426F-B3F1-49000812181B}"/>
    <pc:docChg chg="custSel addSld delSld modSld">
      <pc:chgData name="Benitez Sanchez, Jairo" userId="d880c24d-7682-4596-a8ee-ec9ac26912b8" providerId="ADAL" clId="{A1A8D143-6B2B-426F-B3F1-49000812181B}" dt="2024-12-10T17:28:11.120" v="27" actId="47"/>
      <pc:docMkLst>
        <pc:docMk/>
      </pc:docMkLst>
      <pc:sldChg chg="modSp mod">
        <pc:chgData name="Benitez Sanchez, Jairo" userId="d880c24d-7682-4596-a8ee-ec9ac26912b8" providerId="ADAL" clId="{A1A8D143-6B2B-426F-B3F1-49000812181B}" dt="2024-12-10T17:27:52.633" v="25" actId="313"/>
        <pc:sldMkLst>
          <pc:docMk/>
          <pc:sldMk cId="1026088053" sldId="257"/>
        </pc:sldMkLst>
      </pc:sldChg>
      <pc:sldChg chg="del">
        <pc:chgData name="Benitez Sanchez, Jairo" userId="d880c24d-7682-4596-a8ee-ec9ac26912b8" providerId="ADAL" clId="{A1A8D143-6B2B-426F-B3F1-49000812181B}" dt="2024-12-10T17:28:11.120" v="27" actId="47"/>
        <pc:sldMkLst>
          <pc:docMk/>
          <pc:sldMk cId="3682497865" sldId="264"/>
        </pc:sldMkLst>
      </pc:sldChg>
      <pc:sldChg chg="add">
        <pc:chgData name="Benitez Sanchez, Jairo" userId="d880c24d-7682-4596-a8ee-ec9ac26912b8" providerId="ADAL" clId="{A1A8D143-6B2B-426F-B3F1-49000812181B}" dt="2024-12-10T17:28:06.697" v="26"/>
        <pc:sldMkLst>
          <pc:docMk/>
          <pc:sldMk cId="1856534234" sldId="275"/>
        </pc:sldMkLst>
      </pc:sldChg>
      <pc:sldChg chg="add">
        <pc:chgData name="Benitez Sanchez, Jairo" userId="d880c24d-7682-4596-a8ee-ec9ac26912b8" providerId="ADAL" clId="{A1A8D143-6B2B-426F-B3F1-49000812181B}" dt="2024-12-10T17:28:06.697" v="26"/>
        <pc:sldMkLst>
          <pc:docMk/>
          <pc:sldMk cId="4091152095" sldId="331"/>
        </pc:sldMkLst>
      </pc:sldChg>
      <pc:sldChg chg="del">
        <pc:chgData name="Benitez Sanchez, Jairo" userId="d880c24d-7682-4596-a8ee-ec9ac26912b8" providerId="ADAL" clId="{A1A8D143-6B2B-426F-B3F1-49000812181B}" dt="2024-12-10T17:28:11.120" v="27" actId="47"/>
        <pc:sldMkLst>
          <pc:docMk/>
          <pc:sldMk cId="1376010073" sldId="332"/>
        </pc:sldMkLst>
      </pc:sldChg>
    </pc:docChg>
  </pc:docChgLst>
  <pc:docChgLst>
    <pc:chgData name="Benitez Sanchez, Jairo" userId="d880c24d-7682-4596-a8ee-ec9ac26912b8" providerId="ADAL" clId="{F4E16CFD-7A2B-4700-9011-BB6EA85EB9FD}"/>
    <pc:docChg chg="addSld delSld modSld">
      <pc:chgData name="Benitez Sanchez, Jairo" userId="d880c24d-7682-4596-a8ee-ec9ac26912b8" providerId="ADAL" clId="{F4E16CFD-7A2B-4700-9011-BB6EA85EB9FD}" dt="2024-12-10T18:45:24.202" v="9" actId="47"/>
      <pc:docMkLst>
        <pc:docMk/>
      </pc:docMkLst>
      <pc:sldChg chg="modSp mod">
        <pc:chgData name="Benitez Sanchez, Jairo" userId="d880c24d-7682-4596-a8ee-ec9ac26912b8" providerId="ADAL" clId="{F4E16CFD-7A2B-4700-9011-BB6EA85EB9FD}" dt="2024-12-10T18:42:49.300" v="7" actId="20577"/>
        <pc:sldMkLst>
          <pc:docMk/>
          <pc:sldMk cId="1026088053" sldId="257"/>
        </pc:sldMkLst>
      </pc:sldChg>
      <pc:sldChg chg="del">
        <pc:chgData name="Benitez Sanchez, Jairo" userId="d880c24d-7682-4596-a8ee-ec9ac26912b8" providerId="ADAL" clId="{F4E16CFD-7A2B-4700-9011-BB6EA85EB9FD}" dt="2024-12-10T18:45:24.202" v="9" actId="47"/>
        <pc:sldMkLst>
          <pc:docMk/>
          <pc:sldMk cId="2695722788" sldId="292"/>
        </pc:sldMkLst>
      </pc:sldChg>
      <pc:sldChg chg="add">
        <pc:chgData name="Benitez Sanchez, Jairo" userId="d880c24d-7682-4596-a8ee-ec9ac26912b8" providerId="ADAL" clId="{F4E16CFD-7A2B-4700-9011-BB6EA85EB9FD}" dt="2024-12-10T18:45:20.339" v="8"/>
        <pc:sldMkLst>
          <pc:docMk/>
          <pc:sldMk cId="1306194771" sldId="293"/>
        </pc:sldMkLst>
      </pc:sldChg>
      <pc:sldChg chg="del">
        <pc:chgData name="Benitez Sanchez, Jairo" userId="d880c24d-7682-4596-a8ee-ec9ac26912b8" providerId="ADAL" clId="{F4E16CFD-7A2B-4700-9011-BB6EA85EB9FD}" dt="2024-12-10T18:45:24.202" v="9" actId="47"/>
        <pc:sldMkLst>
          <pc:docMk/>
          <pc:sldMk cId="1138459027" sldId="335"/>
        </pc:sldMkLst>
      </pc:sldChg>
      <pc:sldChg chg="add">
        <pc:chgData name="Benitez Sanchez, Jairo" userId="d880c24d-7682-4596-a8ee-ec9ac26912b8" providerId="ADAL" clId="{F4E16CFD-7A2B-4700-9011-BB6EA85EB9FD}" dt="2024-12-10T18:45:20.339" v="8"/>
        <pc:sldMkLst>
          <pc:docMk/>
          <pc:sldMk cId="3684969132" sldId="336"/>
        </pc:sldMkLst>
      </pc:sldChg>
    </pc:docChg>
  </pc:docChgLst>
  <pc:docChgLst>
    <pc:chgData name="Benitez Sanchez, Jairo" userId="d880c24d-7682-4596-a8ee-ec9ac26912b8" providerId="ADAL" clId="{7D9AB256-1550-437C-9DF5-1AACD2161C73}"/>
    <pc:docChg chg="addSld delSld modSld">
      <pc:chgData name="Benitez Sanchez, Jairo" userId="d880c24d-7682-4596-a8ee-ec9ac26912b8" providerId="ADAL" clId="{7D9AB256-1550-437C-9DF5-1AACD2161C73}" dt="2024-12-10T17:25:07.213" v="26" actId="47"/>
      <pc:docMkLst>
        <pc:docMk/>
      </pc:docMkLst>
      <pc:sldChg chg="modSp mod">
        <pc:chgData name="Benitez Sanchez, Jairo" userId="d880c24d-7682-4596-a8ee-ec9ac26912b8" providerId="ADAL" clId="{7D9AB256-1550-437C-9DF5-1AACD2161C73}" dt="2024-12-10T17:24:45.420" v="23" actId="20577"/>
        <pc:sldMkLst>
          <pc:docMk/>
          <pc:sldMk cId="1026088053" sldId="257"/>
        </pc:sldMkLst>
      </pc:sldChg>
      <pc:sldChg chg="del">
        <pc:chgData name="Benitez Sanchez, Jairo" userId="d880c24d-7682-4596-a8ee-ec9ac26912b8" providerId="ADAL" clId="{7D9AB256-1550-437C-9DF5-1AACD2161C73}" dt="2024-12-10T17:25:06.380" v="25" actId="47"/>
        <pc:sldMkLst>
          <pc:docMk/>
          <pc:sldMk cId="1750508197" sldId="263"/>
        </pc:sldMkLst>
      </pc:sldChg>
      <pc:sldChg chg="add">
        <pc:chgData name="Benitez Sanchez, Jairo" userId="d880c24d-7682-4596-a8ee-ec9ac26912b8" providerId="ADAL" clId="{7D9AB256-1550-437C-9DF5-1AACD2161C73}" dt="2024-12-10T17:25:04.016" v="24"/>
        <pc:sldMkLst>
          <pc:docMk/>
          <pc:sldMk cId="3682497865" sldId="264"/>
        </pc:sldMkLst>
      </pc:sldChg>
      <pc:sldChg chg="del">
        <pc:chgData name="Benitez Sanchez, Jairo" userId="d880c24d-7682-4596-a8ee-ec9ac26912b8" providerId="ADAL" clId="{7D9AB256-1550-437C-9DF5-1AACD2161C73}" dt="2024-12-10T17:25:07.213" v="26" actId="47"/>
        <pc:sldMkLst>
          <pc:docMk/>
          <pc:sldMk cId="1510631586" sldId="325"/>
        </pc:sldMkLst>
      </pc:sldChg>
      <pc:sldChg chg="add">
        <pc:chgData name="Benitez Sanchez, Jairo" userId="d880c24d-7682-4596-a8ee-ec9ac26912b8" providerId="ADAL" clId="{7D9AB256-1550-437C-9DF5-1AACD2161C73}" dt="2024-12-10T17:25:04.016" v="24"/>
        <pc:sldMkLst>
          <pc:docMk/>
          <pc:sldMk cId="1376010073" sldId="332"/>
        </pc:sldMkLst>
      </pc:sldChg>
    </pc:docChg>
  </pc:docChgLst>
  <pc:docChgLst>
    <pc:chgData name="Benitez Sanchez, Jairo" userId="d880c24d-7682-4596-a8ee-ec9ac26912b8" providerId="ADAL" clId="{F7D397D6-DBD9-474A-A650-B41C2326BE0F}"/>
    <pc:docChg chg="addSld delSld modSld">
      <pc:chgData name="Benitez Sanchez, Jairo" userId="d880c24d-7682-4596-a8ee-ec9ac26912b8" providerId="ADAL" clId="{F7D397D6-DBD9-474A-A650-B41C2326BE0F}" dt="2024-12-10T17:53:09.255" v="56" actId="47"/>
      <pc:docMkLst>
        <pc:docMk/>
      </pc:docMkLst>
      <pc:sldChg chg="modSp mod">
        <pc:chgData name="Benitez Sanchez, Jairo" userId="d880c24d-7682-4596-a8ee-ec9ac26912b8" providerId="ADAL" clId="{F7D397D6-DBD9-474A-A650-B41C2326BE0F}" dt="2024-12-10T17:52:50.425" v="54" actId="14100"/>
        <pc:sldMkLst>
          <pc:docMk/>
          <pc:sldMk cId="1026088053" sldId="257"/>
        </pc:sldMkLst>
      </pc:sldChg>
      <pc:sldChg chg="del">
        <pc:chgData name="Benitez Sanchez, Jairo" userId="d880c24d-7682-4596-a8ee-ec9ac26912b8" providerId="ADAL" clId="{F7D397D6-DBD9-474A-A650-B41C2326BE0F}" dt="2024-12-10T17:53:09.255" v="56" actId="47"/>
        <pc:sldMkLst>
          <pc:docMk/>
          <pc:sldMk cId="685391867" sldId="285"/>
        </pc:sldMkLst>
      </pc:sldChg>
      <pc:sldChg chg="add">
        <pc:chgData name="Benitez Sanchez, Jairo" userId="d880c24d-7682-4596-a8ee-ec9ac26912b8" providerId="ADAL" clId="{F7D397D6-DBD9-474A-A650-B41C2326BE0F}" dt="2024-12-10T17:53:05.518" v="55"/>
        <pc:sldMkLst>
          <pc:docMk/>
          <pc:sldMk cId="2695722788" sldId="292"/>
        </pc:sldMkLst>
      </pc:sldChg>
      <pc:sldChg chg="del">
        <pc:chgData name="Benitez Sanchez, Jairo" userId="d880c24d-7682-4596-a8ee-ec9ac26912b8" providerId="ADAL" clId="{F7D397D6-DBD9-474A-A650-B41C2326BE0F}" dt="2024-12-10T17:53:09.255" v="56" actId="47"/>
        <pc:sldMkLst>
          <pc:docMk/>
          <pc:sldMk cId="1540671720" sldId="334"/>
        </pc:sldMkLst>
      </pc:sldChg>
      <pc:sldChg chg="add">
        <pc:chgData name="Benitez Sanchez, Jairo" userId="d880c24d-7682-4596-a8ee-ec9ac26912b8" providerId="ADAL" clId="{F7D397D6-DBD9-474A-A650-B41C2326BE0F}" dt="2024-12-10T17:53:05.518" v="55"/>
        <pc:sldMkLst>
          <pc:docMk/>
          <pc:sldMk cId="1138459027" sldId="335"/>
        </pc:sldMkLst>
      </pc:sldChg>
    </pc:docChg>
  </pc:docChgLst>
  <pc:docChgLst>
    <pc:chgData name="Benitez Sanchez, Jairo" userId="d880c24d-7682-4596-a8ee-ec9ac26912b8" providerId="ADAL" clId="{53A015C8-9F85-4E10-86D5-6E00792A966D}"/>
    <pc:docChg chg="custSel addSld delSld modSld">
      <pc:chgData name="Benitez Sanchez, Jairo" userId="d880c24d-7682-4596-a8ee-ec9ac26912b8" providerId="ADAL" clId="{53A015C8-9F85-4E10-86D5-6E00792A966D}" dt="2024-12-10T17:17:37.576" v="26" actId="47"/>
      <pc:docMkLst>
        <pc:docMk/>
      </pc:docMkLst>
      <pc:sldChg chg="modSp mod">
        <pc:chgData name="Benitez Sanchez, Jairo" userId="d880c24d-7682-4596-a8ee-ec9ac26912b8" providerId="ADAL" clId="{53A015C8-9F85-4E10-86D5-6E00792A966D}" dt="2024-12-10T17:16:57.472" v="24" actId="1076"/>
        <pc:sldMkLst>
          <pc:docMk/>
          <pc:sldMk cId="1026088053" sldId="257"/>
        </pc:sldMkLst>
      </pc:sldChg>
      <pc:sldChg chg="del">
        <pc:chgData name="Benitez Sanchez, Jairo" userId="d880c24d-7682-4596-a8ee-ec9ac26912b8" providerId="ADAL" clId="{53A015C8-9F85-4E10-86D5-6E00792A966D}" dt="2024-12-10T17:17:37.576" v="26" actId="47"/>
        <pc:sldMkLst>
          <pc:docMk/>
          <pc:sldMk cId="320111471" sldId="262"/>
        </pc:sldMkLst>
      </pc:sldChg>
      <pc:sldChg chg="del">
        <pc:chgData name="Benitez Sanchez, Jairo" userId="d880c24d-7682-4596-a8ee-ec9ac26912b8" providerId="ADAL" clId="{53A015C8-9F85-4E10-86D5-6E00792A966D}" dt="2024-12-10T17:17:37.576" v="26" actId="47"/>
        <pc:sldMkLst>
          <pc:docMk/>
          <pc:sldMk cId="2258878114" sldId="323"/>
        </pc:sldMkLst>
      </pc:sldChg>
      <pc:sldChg chg="del">
        <pc:chgData name="Benitez Sanchez, Jairo" userId="d880c24d-7682-4596-a8ee-ec9ac26912b8" providerId="ADAL" clId="{53A015C8-9F85-4E10-86D5-6E00792A966D}" dt="2024-12-10T17:17:37.576" v="26" actId="47"/>
        <pc:sldMkLst>
          <pc:docMk/>
          <pc:sldMk cId="1865573939" sldId="329"/>
        </pc:sldMkLst>
      </pc:sldChg>
      <pc:sldChg chg="add">
        <pc:chgData name="Benitez Sanchez, Jairo" userId="d880c24d-7682-4596-a8ee-ec9ac26912b8" providerId="ADAL" clId="{53A015C8-9F85-4E10-86D5-6E00792A966D}" dt="2024-12-10T17:17:32.512" v="25"/>
        <pc:sldMkLst>
          <pc:docMk/>
          <pc:sldMk cId="3708888247" sldId="360"/>
        </pc:sldMkLst>
      </pc:sldChg>
      <pc:sldChg chg="add">
        <pc:chgData name="Benitez Sanchez, Jairo" userId="d880c24d-7682-4596-a8ee-ec9ac26912b8" providerId="ADAL" clId="{53A015C8-9F85-4E10-86D5-6E00792A966D}" dt="2024-12-10T17:17:32.512" v="25"/>
        <pc:sldMkLst>
          <pc:docMk/>
          <pc:sldMk cId="1579918745" sldId="361"/>
        </pc:sldMkLst>
      </pc:sldChg>
    </pc:docChg>
  </pc:docChgLst>
  <pc:docChgLst>
    <pc:chgData name="Benitez Sanchez, Jairo" userId="d880c24d-7682-4596-a8ee-ec9ac26912b8" providerId="ADAL" clId="{DD94112D-CE40-4806-82DB-DACA2FDFBD0D}"/>
    <pc:docChg chg="custSel addSld delSld modSld">
      <pc:chgData name="Benitez Sanchez, Jairo" userId="d880c24d-7682-4596-a8ee-ec9ac26912b8" providerId="ADAL" clId="{DD94112D-CE40-4806-82DB-DACA2FDFBD0D}" dt="2024-12-10T17:37:46.959" v="60" actId="47"/>
      <pc:docMkLst>
        <pc:docMk/>
      </pc:docMkLst>
      <pc:sldChg chg="modSp mod">
        <pc:chgData name="Benitez Sanchez, Jairo" userId="d880c24d-7682-4596-a8ee-ec9ac26912b8" providerId="ADAL" clId="{DD94112D-CE40-4806-82DB-DACA2FDFBD0D}" dt="2024-12-10T17:37:24.572" v="58" actId="1076"/>
        <pc:sldMkLst>
          <pc:docMk/>
          <pc:sldMk cId="1026088053" sldId="257"/>
        </pc:sldMkLst>
      </pc:sldChg>
      <pc:sldChg chg="del">
        <pc:chgData name="Benitez Sanchez, Jairo" userId="d880c24d-7682-4596-a8ee-ec9ac26912b8" providerId="ADAL" clId="{DD94112D-CE40-4806-82DB-DACA2FDFBD0D}" dt="2024-12-10T17:37:46.959" v="60" actId="47"/>
        <pc:sldMkLst>
          <pc:docMk/>
          <pc:sldMk cId="442307685" sldId="276"/>
        </pc:sldMkLst>
      </pc:sldChg>
      <pc:sldChg chg="del">
        <pc:chgData name="Benitez Sanchez, Jairo" userId="d880c24d-7682-4596-a8ee-ec9ac26912b8" providerId="ADAL" clId="{DD94112D-CE40-4806-82DB-DACA2FDFBD0D}" dt="2024-12-10T17:37:46.959" v="60" actId="47"/>
        <pc:sldMkLst>
          <pc:docMk/>
          <pc:sldMk cId="4044098490" sldId="277"/>
        </pc:sldMkLst>
      </pc:sldChg>
      <pc:sldChg chg="del">
        <pc:chgData name="Benitez Sanchez, Jairo" userId="d880c24d-7682-4596-a8ee-ec9ac26912b8" providerId="ADAL" clId="{DD94112D-CE40-4806-82DB-DACA2FDFBD0D}" dt="2024-12-10T17:37:46.959" v="60" actId="47"/>
        <pc:sldMkLst>
          <pc:docMk/>
          <pc:sldMk cId="2334140199" sldId="278"/>
        </pc:sldMkLst>
      </pc:sldChg>
      <pc:sldChg chg="add">
        <pc:chgData name="Benitez Sanchez, Jairo" userId="d880c24d-7682-4596-a8ee-ec9ac26912b8" providerId="ADAL" clId="{DD94112D-CE40-4806-82DB-DACA2FDFBD0D}" dt="2024-12-10T17:37:40.850" v="59"/>
        <pc:sldMkLst>
          <pc:docMk/>
          <pc:sldMk cId="1282883427" sldId="279"/>
        </pc:sldMkLst>
      </pc:sldChg>
    </pc:docChg>
  </pc:docChgLst>
  <pc:docChgLst>
    <pc:chgData name="Benitez Sanchez, Jairo" userId="d880c24d-7682-4596-a8ee-ec9ac26912b8" providerId="ADAL" clId="{38581691-7939-4BAF-BC01-E86A2624E179}"/>
    <pc:docChg chg="addSld delSld modSld">
      <pc:chgData name="Benitez Sanchez, Jairo" userId="d880c24d-7682-4596-a8ee-ec9ac26912b8" providerId="ADAL" clId="{38581691-7939-4BAF-BC01-E86A2624E179}" dt="2024-12-10T17:40:42.625" v="13" actId="47"/>
      <pc:docMkLst>
        <pc:docMk/>
      </pc:docMkLst>
      <pc:sldChg chg="modSp mod">
        <pc:chgData name="Benitez Sanchez, Jairo" userId="d880c24d-7682-4596-a8ee-ec9ac26912b8" providerId="ADAL" clId="{38581691-7939-4BAF-BC01-E86A2624E179}" dt="2024-12-10T17:40:10.522" v="11" actId="6549"/>
        <pc:sldMkLst>
          <pc:docMk/>
          <pc:sldMk cId="1026088053" sldId="257"/>
        </pc:sldMkLst>
      </pc:sldChg>
      <pc:sldChg chg="del">
        <pc:chgData name="Benitez Sanchez, Jairo" userId="d880c24d-7682-4596-a8ee-ec9ac26912b8" providerId="ADAL" clId="{38581691-7939-4BAF-BC01-E86A2624E179}" dt="2024-12-10T17:40:42.625" v="13" actId="47"/>
        <pc:sldMkLst>
          <pc:docMk/>
          <pc:sldMk cId="1282883427" sldId="279"/>
        </pc:sldMkLst>
      </pc:sldChg>
      <pc:sldChg chg="add">
        <pc:chgData name="Benitez Sanchez, Jairo" userId="d880c24d-7682-4596-a8ee-ec9ac26912b8" providerId="ADAL" clId="{38581691-7939-4BAF-BC01-E86A2624E179}" dt="2024-12-10T17:40:39.998" v="12"/>
        <pc:sldMkLst>
          <pc:docMk/>
          <pc:sldMk cId="3108301261" sldId="284"/>
        </pc:sldMkLst>
      </pc:sldChg>
      <pc:sldChg chg="add">
        <pc:chgData name="Benitez Sanchez, Jairo" userId="d880c24d-7682-4596-a8ee-ec9ac26912b8" providerId="ADAL" clId="{38581691-7939-4BAF-BC01-E86A2624E179}" dt="2024-12-10T17:40:39.998" v="12"/>
        <pc:sldMkLst>
          <pc:docMk/>
          <pc:sldMk cId="3631015364" sldId="333"/>
        </pc:sldMkLst>
      </pc:sldChg>
    </pc:docChg>
  </pc:docChgLst>
  <pc:docChgLst>
    <pc:chgData name="Benitez Sanchez, Jairo" userId="d880c24d-7682-4596-a8ee-ec9ac26912b8" providerId="ADAL" clId="{FBA170A0-6F53-41F7-9935-57B4D52C5CEC}"/>
    <pc:docChg chg="custSel addSld delSld modSld sldOrd">
      <pc:chgData name="Benitez Sanchez, Jairo" userId="d880c24d-7682-4596-a8ee-ec9ac26912b8" providerId="ADAL" clId="{FBA170A0-6F53-41F7-9935-57B4D52C5CEC}" dt="2024-12-10T17:09:28.460" v="99" actId="47"/>
      <pc:docMkLst>
        <pc:docMk/>
      </pc:docMkLst>
      <pc:sldChg chg="modSp mod">
        <pc:chgData name="Benitez Sanchez, Jairo" userId="d880c24d-7682-4596-a8ee-ec9ac26912b8" providerId="ADAL" clId="{FBA170A0-6F53-41F7-9935-57B4D52C5CEC}" dt="2024-12-10T17:08:36.934" v="95" actId="1076"/>
        <pc:sldMkLst>
          <pc:docMk/>
          <pc:sldMk cId="1026088053" sldId="257"/>
        </pc:sldMkLst>
      </pc:sldChg>
      <pc:sldChg chg="del">
        <pc:chgData name="Benitez Sanchez, Jairo" userId="d880c24d-7682-4596-a8ee-ec9ac26912b8" providerId="ADAL" clId="{FBA170A0-6F53-41F7-9935-57B4D52C5CEC}" dt="2024-12-10T17:09:28.460" v="99" actId="47"/>
        <pc:sldMkLst>
          <pc:docMk/>
          <pc:sldMk cId="4064097105" sldId="259"/>
        </pc:sldMkLst>
      </pc:sldChg>
      <pc:sldChg chg="add ord">
        <pc:chgData name="Benitez Sanchez, Jairo" userId="d880c24d-7682-4596-a8ee-ec9ac26912b8" providerId="ADAL" clId="{FBA170A0-6F53-41F7-9935-57B4D52C5CEC}" dt="2024-12-10T17:09:25.260" v="98"/>
        <pc:sldMkLst>
          <pc:docMk/>
          <pc:sldMk cId="320111471" sldId="262"/>
        </pc:sldMkLst>
      </pc:sldChg>
      <pc:sldChg chg="add">
        <pc:chgData name="Benitez Sanchez, Jairo" userId="d880c24d-7682-4596-a8ee-ec9ac26912b8" providerId="ADAL" clId="{FBA170A0-6F53-41F7-9935-57B4D52C5CEC}" dt="2024-12-10T17:09:22.418" v="96"/>
        <pc:sldMkLst>
          <pc:docMk/>
          <pc:sldMk cId="2258878114" sldId="323"/>
        </pc:sldMkLst>
      </pc:sldChg>
      <pc:sldChg chg="add">
        <pc:chgData name="Benitez Sanchez, Jairo" userId="d880c24d-7682-4596-a8ee-ec9ac26912b8" providerId="ADAL" clId="{FBA170A0-6F53-41F7-9935-57B4D52C5CEC}" dt="2024-12-10T17:09:22.418" v="96"/>
        <pc:sldMkLst>
          <pc:docMk/>
          <pc:sldMk cId="1865573939" sldId="329"/>
        </pc:sldMkLst>
      </pc:sldChg>
    </pc:docChg>
  </pc:docChgLst>
  <pc:docChgLst>
    <pc:chgData name="Benitez Sanchez, Jairo" userId="d880c24d-7682-4596-a8ee-ec9ac26912b8" providerId="ADAL" clId="{3AC6C0B1-0496-4C98-AD46-3F368EFC3759}"/>
    <pc:docChg chg="undo custSel addSld delSld modSld sldOrd">
      <pc:chgData name="Benitez Sanchez, Jairo" userId="d880c24d-7682-4596-a8ee-ec9ac26912b8" providerId="ADAL" clId="{3AC6C0B1-0496-4C98-AD46-3F368EFC3759}" dt="2025-03-19T21:51:40.430" v="760" actId="1035"/>
      <pc:docMkLst>
        <pc:docMk/>
      </pc:docMkLst>
      <pc:sldChg chg="modSp mod">
        <pc:chgData name="Benitez Sanchez, Jairo" userId="d880c24d-7682-4596-a8ee-ec9ac26912b8" providerId="ADAL" clId="{3AC6C0B1-0496-4C98-AD46-3F368EFC3759}" dt="2025-03-11T16:56:45.355" v="41" actId="20577"/>
        <pc:sldMkLst>
          <pc:docMk/>
          <pc:sldMk cId="1026088053" sldId="257"/>
        </pc:sldMkLst>
        <pc:spChg chg="mod">
          <ac:chgData name="Benitez Sanchez, Jairo" userId="d880c24d-7682-4596-a8ee-ec9ac26912b8" providerId="ADAL" clId="{3AC6C0B1-0496-4C98-AD46-3F368EFC3759}" dt="2025-03-11T16:56:45.355" v="41" actId="20577"/>
          <ac:spMkLst>
            <pc:docMk/>
            <pc:sldMk cId="1026088053" sldId="257"/>
            <ac:spMk id="2" creationId="{5DC4CAC2-5003-4127-A521-AB050B859ED9}"/>
          </ac:spMkLst>
        </pc:spChg>
      </pc:sldChg>
      <pc:sldChg chg="addSp delSp modSp mod">
        <pc:chgData name="Benitez Sanchez, Jairo" userId="d880c24d-7682-4596-a8ee-ec9ac26912b8" providerId="ADAL" clId="{3AC6C0B1-0496-4C98-AD46-3F368EFC3759}" dt="2025-03-11T18:58:48.203" v="244" actId="1076"/>
        <pc:sldMkLst>
          <pc:docMk/>
          <pc:sldMk cId="439135258" sldId="299"/>
        </pc:sldMkLst>
        <pc:spChg chg="add mod">
          <ac:chgData name="Benitez Sanchez, Jairo" userId="d880c24d-7682-4596-a8ee-ec9ac26912b8" providerId="ADAL" clId="{3AC6C0B1-0496-4C98-AD46-3F368EFC3759}" dt="2025-03-11T18:58:12.234" v="238" actId="1036"/>
          <ac:spMkLst>
            <pc:docMk/>
            <pc:sldMk cId="439135258" sldId="299"/>
            <ac:spMk id="2" creationId="{B58859E3-54F0-980A-229F-6A78CD11EC13}"/>
          </ac:spMkLst>
        </pc:spChg>
        <pc:picChg chg="add mod">
          <ac:chgData name="Benitez Sanchez, Jairo" userId="d880c24d-7682-4596-a8ee-ec9ac26912b8" providerId="ADAL" clId="{3AC6C0B1-0496-4C98-AD46-3F368EFC3759}" dt="2025-03-11T18:58:48.203" v="244" actId="1076"/>
          <ac:picMkLst>
            <pc:docMk/>
            <pc:sldMk cId="439135258" sldId="299"/>
            <ac:picMk id="11" creationId="{05F5B92D-0052-5EDE-E104-B4F7963925EC}"/>
          </ac:picMkLst>
        </pc:picChg>
      </pc:sldChg>
      <pc:sldChg chg="del">
        <pc:chgData name="Benitez Sanchez, Jairo" userId="d880c24d-7682-4596-a8ee-ec9ac26912b8" providerId="ADAL" clId="{3AC6C0B1-0496-4C98-AD46-3F368EFC3759}" dt="2025-03-17T14:05:44.868" v="378" actId="47"/>
        <pc:sldMkLst>
          <pc:docMk/>
          <pc:sldMk cId="2526680062" sldId="338"/>
        </pc:sldMkLst>
      </pc:sldChg>
      <pc:sldChg chg="modSp mod">
        <pc:chgData name="Benitez Sanchez, Jairo" userId="d880c24d-7682-4596-a8ee-ec9ac26912b8" providerId="ADAL" clId="{3AC6C0B1-0496-4C98-AD46-3F368EFC3759}" dt="2025-03-17T14:06:00.570" v="380" actId="1076"/>
        <pc:sldMkLst>
          <pc:docMk/>
          <pc:sldMk cId="624460738" sldId="362"/>
        </pc:sldMkLst>
        <pc:spChg chg="mod">
          <ac:chgData name="Benitez Sanchez, Jairo" userId="d880c24d-7682-4596-a8ee-ec9ac26912b8" providerId="ADAL" clId="{3AC6C0B1-0496-4C98-AD46-3F368EFC3759}" dt="2025-03-17T14:05:52.686" v="379" actId="1076"/>
          <ac:spMkLst>
            <pc:docMk/>
            <pc:sldMk cId="624460738" sldId="362"/>
            <ac:spMk id="2" creationId="{85B41F88-3289-F8C2-E334-5959577710B1}"/>
          </ac:spMkLst>
        </pc:spChg>
        <pc:spChg chg="mod">
          <ac:chgData name="Benitez Sanchez, Jairo" userId="d880c24d-7682-4596-a8ee-ec9ac26912b8" providerId="ADAL" clId="{3AC6C0B1-0496-4C98-AD46-3F368EFC3759}" dt="2025-03-17T14:06:00.570" v="380" actId="1076"/>
          <ac:spMkLst>
            <pc:docMk/>
            <pc:sldMk cId="624460738" sldId="362"/>
            <ac:spMk id="12" creationId="{E4692920-769A-C871-590F-CD90A9FA12AE}"/>
          </ac:spMkLst>
        </pc:spChg>
      </pc:sldChg>
      <pc:sldChg chg="addSp modSp add mod">
        <pc:chgData name="Benitez Sanchez, Jairo" userId="d880c24d-7682-4596-a8ee-ec9ac26912b8" providerId="ADAL" clId="{3AC6C0B1-0496-4C98-AD46-3F368EFC3759}" dt="2025-03-11T17:14:40.565" v="93" actId="1076"/>
        <pc:sldMkLst>
          <pc:docMk/>
          <pc:sldMk cId="189632532" sldId="363"/>
        </pc:sldMkLst>
        <pc:spChg chg="mod">
          <ac:chgData name="Benitez Sanchez, Jairo" userId="d880c24d-7682-4596-a8ee-ec9ac26912b8" providerId="ADAL" clId="{3AC6C0B1-0496-4C98-AD46-3F368EFC3759}" dt="2025-03-11T17:14:40.565" v="93" actId="1076"/>
          <ac:spMkLst>
            <pc:docMk/>
            <pc:sldMk cId="189632532" sldId="363"/>
            <ac:spMk id="2" creationId="{95D09A7D-B124-CF1C-EF89-8FFA53C44D41}"/>
          </ac:spMkLst>
        </pc:spChg>
      </pc:sldChg>
      <pc:sldChg chg="modSp add mod">
        <pc:chgData name="Benitez Sanchez, Jairo" userId="d880c24d-7682-4596-a8ee-ec9ac26912b8" providerId="ADAL" clId="{3AC6C0B1-0496-4C98-AD46-3F368EFC3759}" dt="2025-03-19T21:42:03.168" v="674" actId="20577"/>
        <pc:sldMkLst>
          <pc:docMk/>
          <pc:sldMk cId="3047704078" sldId="364"/>
        </pc:sldMkLst>
        <pc:spChg chg="mod">
          <ac:chgData name="Benitez Sanchez, Jairo" userId="d880c24d-7682-4596-a8ee-ec9ac26912b8" providerId="ADAL" clId="{3AC6C0B1-0496-4C98-AD46-3F368EFC3759}" dt="2025-03-19T21:42:03.168" v="674" actId="20577"/>
          <ac:spMkLst>
            <pc:docMk/>
            <pc:sldMk cId="3047704078" sldId="364"/>
            <ac:spMk id="2" creationId="{3B7C1713-0224-6DE3-E10B-88580043D939}"/>
          </ac:spMkLst>
        </pc:spChg>
      </pc:sldChg>
      <pc:sldChg chg="modSp add mod">
        <pc:chgData name="Benitez Sanchez, Jairo" userId="d880c24d-7682-4596-a8ee-ec9ac26912b8" providerId="ADAL" clId="{3AC6C0B1-0496-4C98-AD46-3F368EFC3759}" dt="2025-03-19T21:32:08.667" v="499" actId="20577"/>
        <pc:sldMkLst>
          <pc:docMk/>
          <pc:sldMk cId="1224759167" sldId="365"/>
        </pc:sldMkLst>
        <pc:spChg chg="mod">
          <ac:chgData name="Benitez Sanchez, Jairo" userId="d880c24d-7682-4596-a8ee-ec9ac26912b8" providerId="ADAL" clId="{3AC6C0B1-0496-4C98-AD46-3F368EFC3759}" dt="2025-03-19T21:32:08.667" v="499" actId="20577"/>
          <ac:spMkLst>
            <pc:docMk/>
            <pc:sldMk cId="1224759167" sldId="365"/>
            <ac:spMk id="2" creationId="{133E9139-35E2-6316-44B3-2541A218A691}"/>
          </ac:spMkLst>
        </pc:spChg>
      </pc:sldChg>
      <pc:sldChg chg="add del">
        <pc:chgData name="Benitez Sanchez, Jairo" userId="d880c24d-7682-4596-a8ee-ec9ac26912b8" providerId="ADAL" clId="{3AC6C0B1-0496-4C98-AD46-3F368EFC3759}" dt="2025-03-17T14:05:43.530" v="377" actId="47"/>
        <pc:sldMkLst>
          <pc:docMk/>
          <pc:sldMk cId="2653814216" sldId="366"/>
        </pc:sldMkLst>
      </pc:sldChg>
      <pc:sldChg chg="addSp delSp modSp add mod">
        <pc:chgData name="Benitez Sanchez, Jairo" userId="d880c24d-7682-4596-a8ee-ec9ac26912b8" providerId="ADAL" clId="{3AC6C0B1-0496-4C98-AD46-3F368EFC3759}" dt="2025-03-11T18:59:47.456" v="250" actId="1076"/>
        <pc:sldMkLst>
          <pc:docMk/>
          <pc:sldMk cId="608053403" sldId="367"/>
        </pc:sldMkLst>
        <pc:picChg chg="add mod">
          <ac:chgData name="Benitez Sanchez, Jairo" userId="d880c24d-7682-4596-a8ee-ec9ac26912b8" providerId="ADAL" clId="{3AC6C0B1-0496-4C98-AD46-3F368EFC3759}" dt="2025-03-11T18:59:47.456" v="250" actId="1076"/>
          <ac:picMkLst>
            <pc:docMk/>
            <pc:sldMk cId="608053403" sldId="367"/>
            <ac:picMk id="4" creationId="{07F5760C-D6BC-BCEE-161C-03C2050B0334}"/>
          </ac:picMkLst>
        </pc:picChg>
      </pc:sldChg>
      <pc:sldChg chg="addSp delSp add mod">
        <pc:chgData name="Benitez Sanchez, Jairo" userId="d880c24d-7682-4596-a8ee-ec9ac26912b8" providerId="ADAL" clId="{3AC6C0B1-0496-4C98-AD46-3F368EFC3759}" dt="2025-03-11T19:00:33.238" v="253" actId="22"/>
        <pc:sldMkLst>
          <pc:docMk/>
          <pc:sldMk cId="1308233957" sldId="368"/>
        </pc:sldMkLst>
        <pc:picChg chg="add">
          <ac:chgData name="Benitez Sanchez, Jairo" userId="d880c24d-7682-4596-a8ee-ec9ac26912b8" providerId="ADAL" clId="{3AC6C0B1-0496-4C98-AD46-3F368EFC3759}" dt="2025-03-11T19:00:33.238" v="253" actId="22"/>
          <ac:picMkLst>
            <pc:docMk/>
            <pc:sldMk cId="1308233957" sldId="368"/>
            <ac:picMk id="5" creationId="{75635305-8FE9-E1CE-BE42-FDC6230EBAF9}"/>
          </ac:picMkLst>
        </pc:picChg>
      </pc:sldChg>
      <pc:sldChg chg="addSp delSp modSp add mod">
        <pc:chgData name="Benitez Sanchez, Jairo" userId="d880c24d-7682-4596-a8ee-ec9ac26912b8" providerId="ADAL" clId="{3AC6C0B1-0496-4C98-AD46-3F368EFC3759}" dt="2025-03-19T21:50:48.911" v="721" actId="20577"/>
        <pc:sldMkLst>
          <pc:docMk/>
          <pc:sldMk cId="1800506628" sldId="369"/>
        </pc:sldMkLst>
        <pc:spChg chg="mod">
          <ac:chgData name="Benitez Sanchez, Jairo" userId="d880c24d-7682-4596-a8ee-ec9ac26912b8" providerId="ADAL" clId="{3AC6C0B1-0496-4C98-AD46-3F368EFC3759}" dt="2025-03-19T21:50:48.911" v="721" actId="20577"/>
          <ac:spMkLst>
            <pc:docMk/>
            <pc:sldMk cId="1800506628" sldId="369"/>
            <ac:spMk id="2" creationId="{D7B56799-57D0-6FFE-CA3B-279E874EBB94}"/>
          </ac:spMkLst>
        </pc:spChg>
        <pc:spChg chg="add mod">
          <ac:chgData name="Benitez Sanchez, Jairo" userId="d880c24d-7682-4596-a8ee-ec9ac26912b8" providerId="ADAL" clId="{3AC6C0B1-0496-4C98-AD46-3F368EFC3759}" dt="2025-03-11T19:02:24.003" v="259" actId="1076"/>
          <ac:spMkLst>
            <pc:docMk/>
            <pc:sldMk cId="1800506628" sldId="369"/>
            <ac:spMk id="6" creationId="{0AC447F1-49CF-B181-7B24-49E26300DFA5}"/>
          </ac:spMkLst>
        </pc:spChg>
        <pc:spChg chg="add mod">
          <ac:chgData name="Benitez Sanchez, Jairo" userId="d880c24d-7682-4596-a8ee-ec9ac26912b8" providerId="ADAL" clId="{3AC6C0B1-0496-4C98-AD46-3F368EFC3759}" dt="2025-03-11T19:21:28.737" v="264" actId="1076"/>
          <ac:spMkLst>
            <pc:docMk/>
            <pc:sldMk cId="1800506628" sldId="369"/>
            <ac:spMk id="7" creationId="{65FD56F2-030B-E631-F582-51A200033074}"/>
          </ac:spMkLst>
        </pc:spChg>
        <pc:picChg chg="add">
          <ac:chgData name="Benitez Sanchez, Jairo" userId="d880c24d-7682-4596-a8ee-ec9ac26912b8" providerId="ADAL" clId="{3AC6C0B1-0496-4C98-AD46-3F368EFC3759}" dt="2025-03-11T19:01:56.333" v="256" actId="22"/>
          <ac:picMkLst>
            <pc:docMk/>
            <pc:sldMk cId="1800506628" sldId="369"/>
            <ac:picMk id="4" creationId="{A7154AA8-4912-701D-7F8A-651F5FA25134}"/>
          </ac:picMkLst>
        </pc:picChg>
      </pc:sldChg>
      <pc:sldChg chg="addSp delSp modSp add del mod">
        <pc:chgData name="Benitez Sanchez, Jairo" userId="d880c24d-7682-4596-a8ee-ec9ac26912b8" providerId="ADAL" clId="{3AC6C0B1-0496-4C98-AD46-3F368EFC3759}" dt="2025-03-11T19:51:33.678" v="309" actId="47"/>
        <pc:sldMkLst>
          <pc:docMk/>
          <pc:sldMk cId="2209077008" sldId="370"/>
        </pc:sldMkLst>
      </pc:sldChg>
      <pc:sldChg chg="addSp modSp add mod ord">
        <pc:chgData name="Benitez Sanchez, Jairo" userId="d880c24d-7682-4596-a8ee-ec9ac26912b8" providerId="ADAL" clId="{3AC6C0B1-0496-4C98-AD46-3F368EFC3759}" dt="2025-03-19T21:34:54.797" v="526"/>
        <pc:sldMkLst>
          <pc:docMk/>
          <pc:sldMk cId="1715905303" sldId="371"/>
        </pc:sldMkLst>
        <pc:spChg chg="mod">
          <ac:chgData name="Benitez Sanchez, Jairo" userId="d880c24d-7682-4596-a8ee-ec9ac26912b8" providerId="ADAL" clId="{3AC6C0B1-0496-4C98-AD46-3F368EFC3759}" dt="2025-03-19T21:34:54.797" v="526"/>
          <ac:spMkLst>
            <pc:docMk/>
            <pc:sldMk cId="1715905303" sldId="371"/>
            <ac:spMk id="2" creationId="{72221E39-A6A6-BBE8-515E-750CF0351E7B}"/>
          </ac:spMkLst>
        </pc:spChg>
        <pc:spChg chg="add mod">
          <ac:chgData name="Benitez Sanchez, Jairo" userId="d880c24d-7682-4596-a8ee-ec9ac26912b8" providerId="ADAL" clId="{3AC6C0B1-0496-4C98-AD46-3F368EFC3759}" dt="2025-03-11T19:51:19.728" v="306" actId="1076"/>
          <ac:spMkLst>
            <pc:docMk/>
            <pc:sldMk cId="1715905303" sldId="371"/>
            <ac:spMk id="3" creationId="{47E754AF-06BF-E37B-ACE6-BB81FCB76573}"/>
          </ac:spMkLst>
        </pc:spChg>
        <pc:picChg chg="mod">
          <ac:chgData name="Benitez Sanchez, Jairo" userId="d880c24d-7682-4596-a8ee-ec9ac26912b8" providerId="ADAL" clId="{3AC6C0B1-0496-4C98-AD46-3F368EFC3759}" dt="2025-03-11T19:51:08.920" v="303" actId="1076"/>
          <ac:picMkLst>
            <pc:docMk/>
            <pc:sldMk cId="1715905303" sldId="371"/>
            <ac:picMk id="5" creationId="{263F05BB-C2C9-38C5-9440-52D96F870E53}"/>
          </ac:picMkLst>
        </pc:picChg>
      </pc:sldChg>
      <pc:sldChg chg="addSp delSp modSp add mod">
        <pc:chgData name="Benitez Sanchez, Jairo" userId="d880c24d-7682-4596-a8ee-ec9ac26912b8" providerId="ADAL" clId="{3AC6C0B1-0496-4C98-AD46-3F368EFC3759}" dt="2025-03-19T21:50:55.632" v="723" actId="20577"/>
        <pc:sldMkLst>
          <pc:docMk/>
          <pc:sldMk cId="3631325423" sldId="372"/>
        </pc:sldMkLst>
        <pc:spChg chg="mod">
          <ac:chgData name="Benitez Sanchez, Jairo" userId="d880c24d-7682-4596-a8ee-ec9ac26912b8" providerId="ADAL" clId="{3AC6C0B1-0496-4C98-AD46-3F368EFC3759}" dt="2025-03-19T21:50:55.632" v="723" actId="20577"/>
          <ac:spMkLst>
            <pc:docMk/>
            <pc:sldMk cId="3631325423" sldId="372"/>
            <ac:spMk id="2" creationId="{993C74BB-CC42-96BA-D12C-77BCF88BAE6B}"/>
          </ac:spMkLst>
        </pc:spChg>
        <pc:spChg chg="mod">
          <ac:chgData name="Benitez Sanchez, Jairo" userId="d880c24d-7682-4596-a8ee-ec9ac26912b8" providerId="ADAL" clId="{3AC6C0B1-0496-4C98-AD46-3F368EFC3759}" dt="2025-03-11T19:53:00.153" v="322" actId="1076"/>
          <ac:spMkLst>
            <pc:docMk/>
            <pc:sldMk cId="3631325423" sldId="372"/>
            <ac:spMk id="3" creationId="{5DC6C0A0-B7FE-09D9-A2F0-34025156E823}"/>
          </ac:spMkLst>
        </pc:spChg>
        <pc:spChg chg="mod">
          <ac:chgData name="Benitez Sanchez, Jairo" userId="d880c24d-7682-4596-a8ee-ec9ac26912b8" providerId="ADAL" clId="{3AC6C0B1-0496-4C98-AD46-3F368EFC3759}" dt="2025-03-11T19:52:57.510" v="321" actId="14100"/>
          <ac:spMkLst>
            <pc:docMk/>
            <pc:sldMk cId="3631325423" sldId="372"/>
            <ac:spMk id="6" creationId="{263F0C9E-B5D6-9FA5-3EB4-078FE655C660}"/>
          </ac:spMkLst>
        </pc:spChg>
        <pc:picChg chg="add mod ord">
          <ac:chgData name="Benitez Sanchez, Jairo" userId="d880c24d-7682-4596-a8ee-ec9ac26912b8" providerId="ADAL" clId="{3AC6C0B1-0496-4C98-AD46-3F368EFC3759}" dt="2025-03-11T19:52:37.995" v="315" actId="14100"/>
          <ac:picMkLst>
            <pc:docMk/>
            <pc:sldMk cId="3631325423" sldId="372"/>
            <ac:picMk id="7" creationId="{FB75AEB6-7019-F3A1-630D-F806689F6345}"/>
          </ac:picMkLst>
        </pc:picChg>
      </pc:sldChg>
      <pc:sldChg chg="addSp delSp modSp add mod">
        <pc:chgData name="Benitez Sanchez, Jairo" userId="d880c24d-7682-4596-a8ee-ec9ac26912b8" providerId="ADAL" clId="{3AC6C0B1-0496-4C98-AD46-3F368EFC3759}" dt="2025-03-19T21:35:45.140" v="594" actId="20577"/>
        <pc:sldMkLst>
          <pc:docMk/>
          <pc:sldMk cId="222840076" sldId="373"/>
        </pc:sldMkLst>
        <pc:spChg chg="mod">
          <ac:chgData name="Benitez Sanchez, Jairo" userId="d880c24d-7682-4596-a8ee-ec9ac26912b8" providerId="ADAL" clId="{3AC6C0B1-0496-4C98-AD46-3F368EFC3759}" dt="2025-03-19T21:35:45.140" v="594" actId="20577"/>
          <ac:spMkLst>
            <pc:docMk/>
            <pc:sldMk cId="222840076" sldId="373"/>
            <ac:spMk id="2" creationId="{474A214A-12FA-6AA0-5E14-4099E122C9F4}"/>
          </ac:spMkLst>
        </pc:spChg>
        <pc:spChg chg="mod">
          <ac:chgData name="Benitez Sanchez, Jairo" userId="d880c24d-7682-4596-a8ee-ec9ac26912b8" providerId="ADAL" clId="{3AC6C0B1-0496-4C98-AD46-3F368EFC3759}" dt="2025-03-18T18:22:25.555" v="496" actId="1076"/>
          <ac:spMkLst>
            <pc:docMk/>
            <pc:sldMk cId="222840076" sldId="373"/>
            <ac:spMk id="3" creationId="{3FDAECD1-1E6D-5B69-6439-5A5CA72EEAB6}"/>
          </ac:spMkLst>
        </pc:spChg>
        <pc:spChg chg="mod">
          <ac:chgData name="Benitez Sanchez, Jairo" userId="d880c24d-7682-4596-a8ee-ec9ac26912b8" providerId="ADAL" clId="{3AC6C0B1-0496-4C98-AD46-3F368EFC3759}" dt="2025-03-18T18:22:19.611" v="495" actId="1037"/>
          <ac:spMkLst>
            <pc:docMk/>
            <pc:sldMk cId="222840076" sldId="373"/>
            <ac:spMk id="6" creationId="{D423296B-4CED-666F-3689-1E8CC0CFAEBC}"/>
          </ac:spMkLst>
        </pc:spChg>
        <pc:picChg chg="add ord">
          <ac:chgData name="Benitez Sanchez, Jairo" userId="d880c24d-7682-4596-a8ee-ec9ac26912b8" providerId="ADAL" clId="{3AC6C0B1-0496-4C98-AD46-3F368EFC3759}" dt="2025-03-11T19:55:51.518" v="327" actId="167"/>
          <ac:picMkLst>
            <pc:docMk/>
            <pc:sldMk cId="222840076" sldId="373"/>
            <ac:picMk id="5" creationId="{681CDE51-43FE-EF78-06B7-D0EA8DAF0B15}"/>
          </ac:picMkLst>
        </pc:picChg>
      </pc:sldChg>
      <pc:sldChg chg="addSp delSp modSp add mod ord">
        <pc:chgData name="Benitez Sanchez, Jairo" userId="d880c24d-7682-4596-a8ee-ec9ac26912b8" providerId="ADAL" clId="{3AC6C0B1-0496-4C98-AD46-3F368EFC3759}" dt="2025-03-19T21:51:40.430" v="760" actId="1035"/>
        <pc:sldMkLst>
          <pc:docMk/>
          <pc:sldMk cId="4202380109" sldId="374"/>
        </pc:sldMkLst>
        <pc:spChg chg="mod">
          <ac:chgData name="Benitez Sanchez, Jairo" userId="d880c24d-7682-4596-a8ee-ec9ac26912b8" providerId="ADAL" clId="{3AC6C0B1-0496-4C98-AD46-3F368EFC3759}" dt="2025-03-19T21:51:10.492" v="727" actId="20577"/>
          <ac:spMkLst>
            <pc:docMk/>
            <pc:sldMk cId="4202380109" sldId="374"/>
            <ac:spMk id="2" creationId="{C2001841-8675-2113-F7E8-5A5FD1B20F0F}"/>
          </ac:spMkLst>
        </pc:spChg>
        <pc:spChg chg="mod">
          <ac:chgData name="Benitez Sanchez, Jairo" userId="d880c24d-7682-4596-a8ee-ec9ac26912b8" providerId="ADAL" clId="{3AC6C0B1-0496-4C98-AD46-3F368EFC3759}" dt="2025-03-19T21:51:29.648" v="746" actId="1037"/>
          <ac:spMkLst>
            <pc:docMk/>
            <pc:sldMk cId="4202380109" sldId="374"/>
            <ac:spMk id="3" creationId="{FE1DD3AA-C8A0-D33C-38B2-1D00AFA40BC1}"/>
          </ac:spMkLst>
        </pc:spChg>
        <pc:spChg chg="mod">
          <ac:chgData name="Benitez Sanchez, Jairo" userId="d880c24d-7682-4596-a8ee-ec9ac26912b8" providerId="ADAL" clId="{3AC6C0B1-0496-4C98-AD46-3F368EFC3759}" dt="2025-03-19T21:51:29.648" v="746" actId="1037"/>
          <ac:spMkLst>
            <pc:docMk/>
            <pc:sldMk cId="4202380109" sldId="374"/>
            <ac:spMk id="6" creationId="{1AB38950-2D60-ACEB-C606-C60EFB1317B8}"/>
          </ac:spMkLst>
        </pc:spChg>
        <pc:spChg chg="add mod">
          <ac:chgData name="Benitez Sanchez, Jairo" userId="d880c24d-7682-4596-a8ee-ec9ac26912b8" providerId="ADAL" clId="{3AC6C0B1-0496-4C98-AD46-3F368EFC3759}" dt="2025-03-19T21:51:29.648" v="746" actId="1037"/>
          <ac:spMkLst>
            <pc:docMk/>
            <pc:sldMk cId="4202380109" sldId="374"/>
            <ac:spMk id="8" creationId="{4627D640-8788-2B9E-24C8-6F45BD9BA74B}"/>
          </ac:spMkLst>
        </pc:spChg>
        <pc:spChg chg="add mod">
          <ac:chgData name="Benitez Sanchez, Jairo" userId="d880c24d-7682-4596-a8ee-ec9ac26912b8" providerId="ADAL" clId="{3AC6C0B1-0496-4C98-AD46-3F368EFC3759}" dt="2025-03-19T21:51:40.430" v="760" actId="1035"/>
          <ac:spMkLst>
            <pc:docMk/>
            <pc:sldMk cId="4202380109" sldId="374"/>
            <ac:spMk id="10" creationId="{09034366-6309-F8D9-05F5-CCAC64810790}"/>
          </ac:spMkLst>
        </pc:spChg>
        <pc:spChg chg="add mod">
          <ac:chgData name="Benitez Sanchez, Jairo" userId="d880c24d-7682-4596-a8ee-ec9ac26912b8" providerId="ADAL" clId="{3AC6C0B1-0496-4C98-AD46-3F368EFC3759}" dt="2025-03-19T21:51:29.648" v="746" actId="1037"/>
          <ac:spMkLst>
            <pc:docMk/>
            <pc:sldMk cId="4202380109" sldId="374"/>
            <ac:spMk id="11" creationId="{3F1C7FA0-D256-258A-5B00-7996C3193950}"/>
          </ac:spMkLst>
        </pc:spChg>
        <pc:spChg chg="add mod">
          <ac:chgData name="Benitez Sanchez, Jairo" userId="d880c24d-7682-4596-a8ee-ec9ac26912b8" providerId="ADAL" clId="{3AC6C0B1-0496-4C98-AD46-3F368EFC3759}" dt="2025-03-19T21:51:40.430" v="760" actId="1035"/>
          <ac:spMkLst>
            <pc:docMk/>
            <pc:sldMk cId="4202380109" sldId="374"/>
            <ac:spMk id="12" creationId="{F50212E2-908D-C25B-C64B-15D2D90BFD6C}"/>
          </ac:spMkLst>
        </pc:spChg>
        <pc:picChg chg="add mod ord">
          <ac:chgData name="Benitez Sanchez, Jairo" userId="d880c24d-7682-4596-a8ee-ec9ac26912b8" providerId="ADAL" clId="{3AC6C0B1-0496-4C98-AD46-3F368EFC3759}" dt="2025-03-19T21:51:21.359" v="729" actId="1076"/>
          <ac:picMkLst>
            <pc:docMk/>
            <pc:sldMk cId="4202380109" sldId="374"/>
            <ac:picMk id="5" creationId="{D174D90D-CC26-0407-49CB-85D88CBD91C3}"/>
          </ac:picMkLst>
        </pc:picChg>
        <pc:picChg chg="add del mod ord">
          <ac:chgData name="Benitez Sanchez, Jairo" userId="d880c24d-7682-4596-a8ee-ec9ac26912b8" providerId="ADAL" clId="{3AC6C0B1-0496-4C98-AD46-3F368EFC3759}" dt="2025-03-19T21:46:06.584" v="677" actId="478"/>
          <ac:picMkLst>
            <pc:docMk/>
            <pc:sldMk cId="4202380109" sldId="374"/>
            <ac:picMk id="7" creationId="{ED55BEDE-BB40-C086-507B-B194CABEBFE9}"/>
          </ac:picMkLst>
        </pc:picChg>
      </pc:sldChg>
      <pc:sldChg chg="addSp delSp modSp add mod ord">
        <pc:chgData name="Benitez Sanchez, Jairo" userId="d880c24d-7682-4596-a8ee-ec9ac26912b8" providerId="ADAL" clId="{3AC6C0B1-0496-4C98-AD46-3F368EFC3759}" dt="2025-03-19T21:51:03.789" v="725" actId="20577"/>
        <pc:sldMkLst>
          <pc:docMk/>
          <pc:sldMk cId="3542471041" sldId="375"/>
        </pc:sldMkLst>
        <pc:spChg chg="mod">
          <ac:chgData name="Benitez Sanchez, Jairo" userId="d880c24d-7682-4596-a8ee-ec9ac26912b8" providerId="ADAL" clId="{3AC6C0B1-0496-4C98-AD46-3F368EFC3759}" dt="2025-03-19T21:51:03.789" v="725" actId="20577"/>
          <ac:spMkLst>
            <pc:docMk/>
            <pc:sldMk cId="3542471041" sldId="375"/>
            <ac:spMk id="2" creationId="{31D66BA6-B51D-0176-EE2A-F7708E7668B9}"/>
          </ac:spMkLst>
        </pc:spChg>
        <pc:spChg chg="mod">
          <ac:chgData name="Benitez Sanchez, Jairo" userId="d880c24d-7682-4596-a8ee-ec9ac26912b8" providerId="ADAL" clId="{3AC6C0B1-0496-4C98-AD46-3F368EFC3759}" dt="2025-03-19T21:50:13.180" v="719" actId="1038"/>
          <ac:spMkLst>
            <pc:docMk/>
            <pc:sldMk cId="3542471041" sldId="375"/>
            <ac:spMk id="3" creationId="{A251E21F-79BB-D363-0842-1FBC01201BFD}"/>
          </ac:spMkLst>
        </pc:spChg>
        <pc:spChg chg="mod">
          <ac:chgData name="Benitez Sanchez, Jairo" userId="d880c24d-7682-4596-a8ee-ec9ac26912b8" providerId="ADAL" clId="{3AC6C0B1-0496-4C98-AD46-3F368EFC3759}" dt="2025-03-19T21:50:06.957" v="713" actId="1076"/>
          <ac:spMkLst>
            <pc:docMk/>
            <pc:sldMk cId="3542471041" sldId="375"/>
            <ac:spMk id="6" creationId="{A82CCFF5-D129-BB11-4F9F-A76DD12947EB}"/>
          </ac:spMkLst>
        </pc:spChg>
        <pc:picChg chg="add del mod ord">
          <ac:chgData name="Benitez Sanchez, Jairo" userId="d880c24d-7682-4596-a8ee-ec9ac26912b8" providerId="ADAL" clId="{3AC6C0B1-0496-4C98-AD46-3F368EFC3759}" dt="2025-03-19T21:49:38.174" v="705" actId="478"/>
          <ac:picMkLst>
            <pc:docMk/>
            <pc:sldMk cId="3542471041" sldId="375"/>
            <ac:picMk id="5" creationId="{AAC13945-CEF0-7F84-B94F-610A6EDD6AE4}"/>
          </ac:picMkLst>
        </pc:picChg>
        <pc:picChg chg="add mod ord">
          <ac:chgData name="Benitez Sanchez, Jairo" userId="d880c24d-7682-4596-a8ee-ec9ac26912b8" providerId="ADAL" clId="{3AC6C0B1-0496-4C98-AD46-3F368EFC3759}" dt="2025-03-19T21:49:57.496" v="711" actId="1076"/>
          <ac:picMkLst>
            <pc:docMk/>
            <pc:sldMk cId="3542471041" sldId="375"/>
            <ac:picMk id="7" creationId="{1AD6176E-F1EE-0ADF-D73E-192077C52371}"/>
          </ac:picMkLst>
        </pc:picChg>
      </pc:sldChg>
      <pc:sldChg chg="addSp delSp modSp add mod ord">
        <pc:chgData name="Benitez Sanchez, Jairo" userId="d880c24d-7682-4596-a8ee-ec9ac26912b8" providerId="ADAL" clId="{3AC6C0B1-0496-4C98-AD46-3F368EFC3759}" dt="2025-03-19T21:48:53.055" v="704" actId="478"/>
        <pc:sldMkLst>
          <pc:docMk/>
          <pc:sldMk cId="364944457" sldId="376"/>
        </pc:sldMkLst>
        <pc:spChg chg="mod">
          <ac:chgData name="Benitez Sanchez, Jairo" userId="d880c24d-7682-4596-a8ee-ec9ac26912b8" providerId="ADAL" clId="{3AC6C0B1-0496-4C98-AD46-3F368EFC3759}" dt="2025-03-19T21:37:47.958" v="645" actId="20577"/>
          <ac:spMkLst>
            <pc:docMk/>
            <pc:sldMk cId="364944457" sldId="376"/>
            <ac:spMk id="2" creationId="{14A1AEC0-E129-B443-1937-AC6CEBD27BCA}"/>
          </ac:spMkLst>
        </pc:spChg>
        <pc:spChg chg="mod">
          <ac:chgData name="Benitez Sanchez, Jairo" userId="d880c24d-7682-4596-a8ee-ec9ac26912b8" providerId="ADAL" clId="{3AC6C0B1-0496-4C98-AD46-3F368EFC3759}" dt="2025-03-19T21:48:25.169" v="695" actId="1076"/>
          <ac:spMkLst>
            <pc:docMk/>
            <pc:sldMk cId="364944457" sldId="376"/>
            <ac:spMk id="3" creationId="{D48CA2F8-0D2C-5EEF-BFD2-42611EAF6399}"/>
          </ac:spMkLst>
        </pc:spChg>
        <pc:spChg chg="del mod">
          <ac:chgData name="Benitez Sanchez, Jairo" userId="d880c24d-7682-4596-a8ee-ec9ac26912b8" providerId="ADAL" clId="{3AC6C0B1-0496-4C98-AD46-3F368EFC3759}" dt="2025-03-19T21:48:53.055" v="704" actId="478"/>
          <ac:spMkLst>
            <pc:docMk/>
            <pc:sldMk cId="364944457" sldId="376"/>
            <ac:spMk id="6" creationId="{4D2594EE-3CBC-F3BA-37CF-745F23554C66}"/>
          </ac:spMkLst>
        </pc:spChg>
        <pc:spChg chg="add mod">
          <ac:chgData name="Benitez Sanchez, Jairo" userId="d880c24d-7682-4596-a8ee-ec9ac26912b8" providerId="ADAL" clId="{3AC6C0B1-0496-4C98-AD46-3F368EFC3759}" dt="2025-03-19T21:48:34.894" v="699" actId="6549"/>
          <ac:spMkLst>
            <pc:docMk/>
            <pc:sldMk cId="364944457" sldId="376"/>
            <ac:spMk id="7" creationId="{6021F752-B9F1-AA95-86B9-B468E7034A73}"/>
          </ac:spMkLst>
        </pc:spChg>
        <pc:spChg chg="add mod">
          <ac:chgData name="Benitez Sanchez, Jairo" userId="d880c24d-7682-4596-a8ee-ec9ac26912b8" providerId="ADAL" clId="{3AC6C0B1-0496-4C98-AD46-3F368EFC3759}" dt="2025-03-19T21:48:44.709" v="703" actId="6549"/>
          <ac:spMkLst>
            <pc:docMk/>
            <pc:sldMk cId="364944457" sldId="376"/>
            <ac:spMk id="8" creationId="{295068CD-E809-1344-6D8A-81BBBC942329}"/>
          </ac:spMkLst>
        </pc:spChg>
        <pc:picChg chg="add mod ord">
          <ac:chgData name="Benitez Sanchez, Jairo" userId="d880c24d-7682-4596-a8ee-ec9ac26912b8" providerId="ADAL" clId="{3AC6C0B1-0496-4C98-AD46-3F368EFC3759}" dt="2025-03-19T21:48:18.589" v="694" actId="1076"/>
          <ac:picMkLst>
            <pc:docMk/>
            <pc:sldMk cId="364944457" sldId="376"/>
            <ac:picMk id="5" creationId="{9C8B721D-AF5C-0AFB-F982-5A36F6627E39}"/>
          </ac:picMkLst>
        </pc:picChg>
        <pc:picChg chg="add del mod ord">
          <ac:chgData name="Benitez Sanchez, Jairo" userId="d880c24d-7682-4596-a8ee-ec9ac26912b8" providerId="ADAL" clId="{3AC6C0B1-0496-4C98-AD46-3F368EFC3759}" dt="2025-03-19T21:47:50.868" v="690" actId="478"/>
          <ac:picMkLst>
            <pc:docMk/>
            <pc:sldMk cId="364944457" sldId="376"/>
            <ac:picMk id="10" creationId="{68DC6F9A-E7EA-CA0E-C629-F890C8F79B69}"/>
          </ac:picMkLst>
        </pc:picChg>
      </pc:sldChg>
      <pc:sldChg chg="addSp delSp modSp add mod">
        <pc:chgData name="Benitez Sanchez, Jairo" userId="d880c24d-7682-4596-a8ee-ec9ac26912b8" providerId="ADAL" clId="{3AC6C0B1-0496-4C98-AD46-3F368EFC3759}" dt="2025-03-19T21:39:02.256" v="671" actId="207"/>
        <pc:sldMkLst>
          <pc:docMk/>
          <pc:sldMk cId="3788540575" sldId="377"/>
        </pc:sldMkLst>
        <pc:spChg chg="mod">
          <ac:chgData name="Benitez Sanchez, Jairo" userId="d880c24d-7682-4596-a8ee-ec9ac26912b8" providerId="ADAL" clId="{3AC6C0B1-0496-4C98-AD46-3F368EFC3759}" dt="2025-03-19T21:39:02.256" v="671" actId="207"/>
          <ac:spMkLst>
            <pc:docMk/>
            <pc:sldMk cId="3788540575" sldId="377"/>
            <ac:spMk id="2" creationId="{AB48BAE0-3D28-05B7-CB4C-875DA19BCB71}"/>
          </ac:spMkLst>
        </pc:spChg>
        <pc:spChg chg="mod">
          <ac:chgData name="Benitez Sanchez, Jairo" userId="d880c24d-7682-4596-a8ee-ec9ac26912b8" providerId="ADAL" clId="{3AC6C0B1-0496-4C98-AD46-3F368EFC3759}" dt="2025-03-18T18:20:35.577" v="398" actId="688"/>
          <ac:spMkLst>
            <pc:docMk/>
            <pc:sldMk cId="3788540575" sldId="377"/>
            <ac:spMk id="3" creationId="{B7A6B900-3071-0313-CBD6-F74C49767E9C}"/>
          </ac:spMkLst>
        </pc:spChg>
        <pc:spChg chg="mod">
          <ac:chgData name="Benitez Sanchez, Jairo" userId="d880c24d-7682-4596-a8ee-ec9ac26912b8" providerId="ADAL" clId="{3AC6C0B1-0496-4C98-AD46-3F368EFC3759}" dt="2025-03-18T18:20:52.050" v="401" actId="14100"/>
          <ac:spMkLst>
            <pc:docMk/>
            <pc:sldMk cId="3788540575" sldId="377"/>
            <ac:spMk id="6" creationId="{9FF5283B-2050-1B0B-ED7D-8EA5A5C2E619}"/>
          </ac:spMkLst>
        </pc:spChg>
        <pc:picChg chg="add mod ord">
          <ac:chgData name="Benitez Sanchez, Jairo" userId="d880c24d-7682-4596-a8ee-ec9ac26912b8" providerId="ADAL" clId="{3AC6C0B1-0496-4C98-AD46-3F368EFC3759}" dt="2025-03-18T18:20:47.365" v="400" actId="1076"/>
          <ac:picMkLst>
            <pc:docMk/>
            <pc:sldMk cId="3788540575" sldId="377"/>
            <ac:picMk id="5" creationId="{E4402796-9EF5-BEE0-7596-96C75FA34342}"/>
          </ac:picMkLst>
        </pc:picChg>
        <pc:picChg chg="del">
          <ac:chgData name="Benitez Sanchez, Jairo" userId="d880c24d-7682-4596-a8ee-ec9ac26912b8" providerId="ADAL" clId="{3AC6C0B1-0496-4C98-AD46-3F368EFC3759}" dt="2025-03-18T18:19:46.080" v="382" actId="478"/>
          <ac:picMkLst>
            <pc:docMk/>
            <pc:sldMk cId="3788540575" sldId="377"/>
            <ac:picMk id="10" creationId="{AD4A3F71-6FD0-026D-5068-38B277307240}"/>
          </ac:picMkLst>
        </pc:picChg>
      </pc:sldChg>
      <pc:sldChg chg="add">
        <pc:chgData name="Benitez Sanchez, Jairo" userId="d880c24d-7682-4596-a8ee-ec9ac26912b8" providerId="ADAL" clId="{3AC6C0B1-0496-4C98-AD46-3F368EFC3759}" dt="2025-03-19T21:40:20.310" v="672"/>
        <pc:sldMkLst>
          <pc:docMk/>
          <pc:sldMk cId="596600486" sldId="393"/>
        </pc:sldMkLst>
      </pc:sldChg>
      <pc:sldChg chg="add">
        <pc:chgData name="Benitez Sanchez, Jairo" userId="d880c24d-7682-4596-a8ee-ec9ac26912b8" providerId="ADAL" clId="{3AC6C0B1-0496-4C98-AD46-3F368EFC3759}" dt="2025-03-19T21:40:20.310" v="672"/>
        <pc:sldMkLst>
          <pc:docMk/>
          <pc:sldMk cId="2049619854" sldId="394"/>
        </pc:sldMkLst>
      </pc:sldChg>
      <pc:sldChg chg="add del">
        <pc:chgData name="Benitez Sanchez, Jairo" userId="d880c24d-7682-4596-a8ee-ec9ac26912b8" providerId="ADAL" clId="{3AC6C0B1-0496-4C98-AD46-3F368EFC3759}" dt="2025-03-19T21:34:38.966" v="524"/>
        <pc:sldMkLst>
          <pc:docMk/>
          <pc:sldMk cId="3623215546" sldId="464"/>
        </pc:sldMkLst>
      </pc:sldChg>
      <pc:sldChg chg="add del">
        <pc:chgData name="Benitez Sanchez, Jairo" userId="d880c24d-7682-4596-a8ee-ec9ac26912b8" providerId="ADAL" clId="{3AC6C0B1-0496-4C98-AD46-3F368EFC3759}" dt="2025-03-19T21:34:38.966" v="524"/>
        <pc:sldMkLst>
          <pc:docMk/>
          <pc:sldMk cId="3541910378" sldId="4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2766C-C4B8-44C6-A5A9-9A6D53FCD69A}"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96C1D6-D8FF-4CEB-9C2A-A01B7E93BD76}" type="slidenum">
              <a:rPr lang="en-US" smtClean="0"/>
              <a:t>‹#›</a:t>
            </a:fld>
            <a:endParaRPr lang="en-US"/>
          </a:p>
        </p:txBody>
      </p:sp>
    </p:spTree>
    <p:extLst>
      <p:ext uri="{BB962C8B-B14F-4D97-AF65-F5344CB8AC3E}">
        <p14:creationId xmlns:p14="http://schemas.microsoft.com/office/powerpoint/2010/main" val="66832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451B3A-9602-4095-9481-D10515DB707B}" type="slidenum">
              <a:rPr lang="en-US" smtClean="0"/>
              <a:t>6</a:t>
            </a:fld>
            <a:endParaRPr lang="en-US"/>
          </a:p>
        </p:txBody>
      </p:sp>
    </p:spTree>
    <p:extLst>
      <p:ext uri="{BB962C8B-B14F-4D97-AF65-F5344CB8AC3E}">
        <p14:creationId xmlns:p14="http://schemas.microsoft.com/office/powerpoint/2010/main" val="2062100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34E34-FA46-798B-73F4-DFA9DBBC08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788FB-5094-9E97-7880-4238979359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6E4872-5EC4-A0FE-B1AC-51EB5B9ADF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E4B914-3899-2D8D-49DB-74FC2FD5A88B}"/>
              </a:ext>
            </a:extLst>
          </p:cNvPr>
          <p:cNvSpPr>
            <a:spLocks noGrp="1"/>
          </p:cNvSpPr>
          <p:nvPr>
            <p:ph type="sldNum" sz="quarter" idx="5"/>
          </p:nvPr>
        </p:nvSpPr>
        <p:spPr/>
        <p:txBody>
          <a:bodyPr/>
          <a:lstStyle/>
          <a:p>
            <a:fld id="{00451B3A-9602-4095-9481-D10515DB707B}" type="slidenum">
              <a:rPr lang="en-US" smtClean="0"/>
              <a:t>15</a:t>
            </a:fld>
            <a:endParaRPr lang="en-US"/>
          </a:p>
        </p:txBody>
      </p:sp>
    </p:spTree>
    <p:extLst>
      <p:ext uri="{BB962C8B-B14F-4D97-AF65-F5344CB8AC3E}">
        <p14:creationId xmlns:p14="http://schemas.microsoft.com/office/powerpoint/2010/main" val="2328271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39894-23B9-0D81-D453-2715F6BC6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41C4FA-A55A-C746-E232-A81EAB7E53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5D8974-BD62-D5EF-E6A5-D1E0315EAD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77502C-C490-9796-0F6B-3B320EBE9363}"/>
              </a:ext>
            </a:extLst>
          </p:cNvPr>
          <p:cNvSpPr>
            <a:spLocks noGrp="1"/>
          </p:cNvSpPr>
          <p:nvPr>
            <p:ph type="sldNum" sz="quarter" idx="5"/>
          </p:nvPr>
        </p:nvSpPr>
        <p:spPr/>
        <p:txBody>
          <a:bodyPr/>
          <a:lstStyle/>
          <a:p>
            <a:fld id="{00451B3A-9602-4095-9481-D10515DB707B}" type="slidenum">
              <a:rPr lang="en-US" smtClean="0"/>
              <a:t>16</a:t>
            </a:fld>
            <a:endParaRPr lang="en-US"/>
          </a:p>
        </p:txBody>
      </p:sp>
    </p:spTree>
    <p:extLst>
      <p:ext uri="{BB962C8B-B14F-4D97-AF65-F5344CB8AC3E}">
        <p14:creationId xmlns:p14="http://schemas.microsoft.com/office/powerpoint/2010/main" val="377827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A10F6-9B38-BA6A-B39D-84640EED0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4F0A3D-4CDA-1A72-FFDE-082F82B43D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024D66-285B-07F4-A5AC-F48CA6D91D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DE43B6-18A8-0758-EC63-94276B02A7B5}"/>
              </a:ext>
            </a:extLst>
          </p:cNvPr>
          <p:cNvSpPr>
            <a:spLocks noGrp="1"/>
          </p:cNvSpPr>
          <p:nvPr>
            <p:ph type="sldNum" sz="quarter" idx="5"/>
          </p:nvPr>
        </p:nvSpPr>
        <p:spPr/>
        <p:txBody>
          <a:bodyPr/>
          <a:lstStyle/>
          <a:p>
            <a:fld id="{00451B3A-9602-4095-9481-D10515DB707B}" type="slidenum">
              <a:rPr lang="en-US" smtClean="0"/>
              <a:t>17</a:t>
            </a:fld>
            <a:endParaRPr lang="en-US"/>
          </a:p>
        </p:txBody>
      </p:sp>
    </p:spTree>
    <p:extLst>
      <p:ext uri="{BB962C8B-B14F-4D97-AF65-F5344CB8AC3E}">
        <p14:creationId xmlns:p14="http://schemas.microsoft.com/office/powerpoint/2010/main" val="2499299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E7733-C0EE-0615-DAA8-923AF9A778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5FA5E-23EC-8605-213D-03024BEA86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188C71-A59E-150E-18E3-9F35A2526C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27666B-7639-31DE-94C2-D2BB55D25EFD}"/>
              </a:ext>
            </a:extLst>
          </p:cNvPr>
          <p:cNvSpPr>
            <a:spLocks noGrp="1"/>
          </p:cNvSpPr>
          <p:nvPr>
            <p:ph type="sldNum" sz="quarter" idx="5"/>
          </p:nvPr>
        </p:nvSpPr>
        <p:spPr/>
        <p:txBody>
          <a:bodyPr/>
          <a:lstStyle/>
          <a:p>
            <a:fld id="{00451B3A-9602-4095-9481-D10515DB707B}" type="slidenum">
              <a:rPr lang="en-US" smtClean="0"/>
              <a:t>18</a:t>
            </a:fld>
            <a:endParaRPr lang="en-US"/>
          </a:p>
        </p:txBody>
      </p:sp>
    </p:spTree>
    <p:extLst>
      <p:ext uri="{BB962C8B-B14F-4D97-AF65-F5344CB8AC3E}">
        <p14:creationId xmlns:p14="http://schemas.microsoft.com/office/powerpoint/2010/main" val="781867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8FA40-5C28-E06A-6FAF-1941BE0F6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570756-A96E-1271-99A4-E6AF7D9CF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D9DEB-0F84-ECAD-AC61-A7FEEB0FACB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C12F68-B891-4D2D-6B45-F83605C8831F}"/>
              </a:ext>
            </a:extLst>
          </p:cNvPr>
          <p:cNvSpPr>
            <a:spLocks noGrp="1"/>
          </p:cNvSpPr>
          <p:nvPr>
            <p:ph type="sldNum" sz="quarter" idx="5"/>
          </p:nvPr>
        </p:nvSpPr>
        <p:spPr/>
        <p:txBody>
          <a:bodyPr/>
          <a:lstStyle/>
          <a:p>
            <a:fld id="{00451B3A-9602-4095-9481-D10515DB707B}" type="slidenum">
              <a:rPr lang="en-US" smtClean="0"/>
              <a:t>19</a:t>
            </a:fld>
            <a:endParaRPr lang="en-US"/>
          </a:p>
        </p:txBody>
      </p:sp>
    </p:spTree>
    <p:extLst>
      <p:ext uri="{BB962C8B-B14F-4D97-AF65-F5344CB8AC3E}">
        <p14:creationId xmlns:p14="http://schemas.microsoft.com/office/powerpoint/2010/main" val="17056619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899E-6CC1-A3E4-1FAE-81D6AFCD4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FDFF1-E6DC-2105-806B-2B275D3DB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F1D5E-5DA5-9D69-F975-373B93D8DF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1F158F-17EF-A8E2-47C4-3247853A7DA6}"/>
              </a:ext>
            </a:extLst>
          </p:cNvPr>
          <p:cNvSpPr>
            <a:spLocks noGrp="1"/>
          </p:cNvSpPr>
          <p:nvPr>
            <p:ph type="sldNum" sz="quarter" idx="5"/>
          </p:nvPr>
        </p:nvSpPr>
        <p:spPr/>
        <p:txBody>
          <a:bodyPr/>
          <a:lstStyle/>
          <a:p>
            <a:fld id="{00451B3A-9602-4095-9481-D10515DB707B}" type="slidenum">
              <a:rPr lang="en-US" smtClean="0"/>
              <a:t>7</a:t>
            </a:fld>
            <a:endParaRPr lang="en-US"/>
          </a:p>
        </p:txBody>
      </p:sp>
    </p:spTree>
    <p:extLst>
      <p:ext uri="{BB962C8B-B14F-4D97-AF65-F5344CB8AC3E}">
        <p14:creationId xmlns:p14="http://schemas.microsoft.com/office/powerpoint/2010/main" val="157007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878D5-84CA-082F-708D-CC8A2D96F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F7595C-8E0C-D1E8-E62B-0EF3DE4B48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95AF98-B680-664D-9ADF-5F9BA2714D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56837A-326A-1859-2C9B-332BAF28C411}"/>
              </a:ext>
            </a:extLst>
          </p:cNvPr>
          <p:cNvSpPr>
            <a:spLocks noGrp="1"/>
          </p:cNvSpPr>
          <p:nvPr>
            <p:ph type="sldNum" sz="quarter" idx="5"/>
          </p:nvPr>
        </p:nvSpPr>
        <p:spPr/>
        <p:txBody>
          <a:bodyPr/>
          <a:lstStyle/>
          <a:p>
            <a:fld id="{00451B3A-9602-4095-9481-D10515DB707B}" type="slidenum">
              <a:rPr lang="en-US" smtClean="0"/>
              <a:t>8</a:t>
            </a:fld>
            <a:endParaRPr lang="en-US"/>
          </a:p>
        </p:txBody>
      </p:sp>
    </p:spTree>
    <p:extLst>
      <p:ext uri="{BB962C8B-B14F-4D97-AF65-F5344CB8AC3E}">
        <p14:creationId xmlns:p14="http://schemas.microsoft.com/office/powerpoint/2010/main" val="188242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1791C-19A6-62B8-31D3-779F18CA1E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BA7583-78C7-2F55-9CF3-BDE0E6E15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57B298-9CD8-D120-6836-CAAB027BBF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5B4DA5-EFC0-AAC2-30BA-CEA1E59698ED}"/>
              </a:ext>
            </a:extLst>
          </p:cNvPr>
          <p:cNvSpPr>
            <a:spLocks noGrp="1"/>
          </p:cNvSpPr>
          <p:nvPr>
            <p:ph type="sldNum" sz="quarter" idx="5"/>
          </p:nvPr>
        </p:nvSpPr>
        <p:spPr/>
        <p:txBody>
          <a:bodyPr/>
          <a:lstStyle/>
          <a:p>
            <a:fld id="{00451B3A-9602-4095-9481-D10515DB707B}" type="slidenum">
              <a:rPr lang="en-US" smtClean="0"/>
              <a:t>9</a:t>
            </a:fld>
            <a:endParaRPr lang="en-US"/>
          </a:p>
        </p:txBody>
      </p:sp>
    </p:spTree>
    <p:extLst>
      <p:ext uri="{BB962C8B-B14F-4D97-AF65-F5344CB8AC3E}">
        <p14:creationId xmlns:p14="http://schemas.microsoft.com/office/powerpoint/2010/main" val="1667460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9B062-65F5-992D-5F41-78B43C23D1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406C64-AA47-97D1-B9AF-27A6ACE31F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7362A1-6F20-A823-C8CB-6F0B75D74B1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153BD9-77DB-9DDF-CBE4-7E51D2B22AED}"/>
              </a:ext>
            </a:extLst>
          </p:cNvPr>
          <p:cNvSpPr>
            <a:spLocks noGrp="1"/>
          </p:cNvSpPr>
          <p:nvPr>
            <p:ph type="sldNum" sz="quarter" idx="5"/>
          </p:nvPr>
        </p:nvSpPr>
        <p:spPr/>
        <p:txBody>
          <a:bodyPr/>
          <a:lstStyle/>
          <a:p>
            <a:fld id="{00451B3A-9602-4095-9481-D10515DB707B}" type="slidenum">
              <a:rPr lang="en-US" smtClean="0"/>
              <a:t>10</a:t>
            </a:fld>
            <a:endParaRPr lang="en-US"/>
          </a:p>
        </p:txBody>
      </p:sp>
    </p:spTree>
    <p:extLst>
      <p:ext uri="{BB962C8B-B14F-4D97-AF65-F5344CB8AC3E}">
        <p14:creationId xmlns:p14="http://schemas.microsoft.com/office/powerpoint/2010/main" val="317468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C9138-6601-D9EE-0BBC-1BF817807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B7BC3-8597-1043-3985-4E628A1AD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5E49B3-9796-7D42-FFFC-37BA8FBABA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625B25-A387-FC77-AFBA-4B8EB092AE42}"/>
              </a:ext>
            </a:extLst>
          </p:cNvPr>
          <p:cNvSpPr>
            <a:spLocks noGrp="1"/>
          </p:cNvSpPr>
          <p:nvPr>
            <p:ph type="sldNum" sz="quarter" idx="5"/>
          </p:nvPr>
        </p:nvSpPr>
        <p:spPr/>
        <p:txBody>
          <a:bodyPr/>
          <a:lstStyle/>
          <a:p>
            <a:fld id="{00451B3A-9602-4095-9481-D10515DB707B}" type="slidenum">
              <a:rPr lang="en-US" smtClean="0"/>
              <a:t>11</a:t>
            </a:fld>
            <a:endParaRPr lang="en-US"/>
          </a:p>
        </p:txBody>
      </p:sp>
    </p:spTree>
    <p:extLst>
      <p:ext uri="{BB962C8B-B14F-4D97-AF65-F5344CB8AC3E}">
        <p14:creationId xmlns:p14="http://schemas.microsoft.com/office/powerpoint/2010/main" val="13328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B99BD-4725-F1C6-46CB-2D37FDAE59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66EFF-C240-C988-37D7-22A6E34066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D82C71-FD28-00B2-EEFC-1F2670CC47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FE2F51-2EF0-CAD2-88A9-744827C904C1}"/>
              </a:ext>
            </a:extLst>
          </p:cNvPr>
          <p:cNvSpPr>
            <a:spLocks noGrp="1"/>
          </p:cNvSpPr>
          <p:nvPr>
            <p:ph type="sldNum" sz="quarter" idx="5"/>
          </p:nvPr>
        </p:nvSpPr>
        <p:spPr/>
        <p:txBody>
          <a:bodyPr/>
          <a:lstStyle/>
          <a:p>
            <a:fld id="{00451B3A-9602-4095-9481-D10515DB707B}" type="slidenum">
              <a:rPr lang="en-US" smtClean="0"/>
              <a:t>12</a:t>
            </a:fld>
            <a:endParaRPr lang="en-US"/>
          </a:p>
        </p:txBody>
      </p:sp>
    </p:spTree>
    <p:extLst>
      <p:ext uri="{BB962C8B-B14F-4D97-AF65-F5344CB8AC3E}">
        <p14:creationId xmlns:p14="http://schemas.microsoft.com/office/powerpoint/2010/main" val="2196694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9899E-6CC1-A3E4-1FAE-81D6AFCD42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FFDFF1-E6DC-2105-806B-2B275D3DBE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F1D5E-5DA5-9D69-F975-373B93D8DF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91F158F-17EF-A8E2-47C4-3247853A7DA6}"/>
              </a:ext>
            </a:extLst>
          </p:cNvPr>
          <p:cNvSpPr>
            <a:spLocks noGrp="1"/>
          </p:cNvSpPr>
          <p:nvPr>
            <p:ph type="sldNum" sz="quarter" idx="5"/>
          </p:nvPr>
        </p:nvSpPr>
        <p:spPr/>
        <p:txBody>
          <a:bodyPr/>
          <a:lstStyle/>
          <a:p>
            <a:fld id="{00451B3A-9602-4095-9481-D10515DB707B}" type="slidenum">
              <a:rPr lang="en-US" smtClean="0"/>
              <a:t>13</a:t>
            </a:fld>
            <a:endParaRPr lang="en-US"/>
          </a:p>
        </p:txBody>
      </p:sp>
    </p:spTree>
    <p:extLst>
      <p:ext uri="{BB962C8B-B14F-4D97-AF65-F5344CB8AC3E}">
        <p14:creationId xmlns:p14="http://schemas.microsoft.com/office/powerpoint/2010/main" val="157007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0A6E3-497A-73D7-04FB-F9F8B824E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66CF1C-F67D-29EA-403D-1F738C4CB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77BA65-DDEC-8048-71E4-44FAFC1DA82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0C092F-CBA0-2B21-531D-1999205A7BAA}"/>
              </a:ext>
            </a:extLst>
          </p:cNvPr>
          <p:cNvSpPr>
            <a:spLocks noGrp="1"/>
          </p:cNvSpPr>
          <p:nvPr>
            <p:ph type="sldNum" sz="quarter" idx="5"/>
          </p:nvPr>
        </p:nvSpPr>
        <p:spPr/>
        <p:txBody>
          <a:bodyPr/>
          <a:lstStyle/>
          <a:p>
            <a:fld id="{00451B3A-9602-4095-9481-D10515DB707B}" type="slidenum">
              <a:rPr lang="en-US" smtClean="0"/>
              <a:t>14</a:t>
            </a:fld>
            <a:endParaRPr lang="en-US"/>
          </a:p>
        </p:txBody>
      </p:sp>
    </p:spTree>
    <p:extLst>
      <p:ext uri="{BB962C8B-B14F-4D97-AF65-F5344CB8AC3E}">
        <p14:creationId xmlns:p14="http://schemas.microsoft.com/office/powerpoint/2010/main" val="2948066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C96EE-9279-15E4-8826-F975961952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DDD033-E31F-5B16-BA21-5489DB7EEA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F8FF61-1539-820A-1E2D-C68BF3219F6C}"/>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5" name="Footer Placeholder 4">
            <a:extLst>
              <a:ext uri="{FF2B5EF4-FFF2-40B4-BE49-F238E27FC236}">
                <a16:creationId xmlns:a16="http://schemas.microsoft.com/office/drawing/2014/main" id="{4EDB85B0-2643-C779-8A9C-11CF5D0B8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04559D-A83A-C90A-3208-F2921FF1CF23}"/>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358112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892B9-9756-802A-230B-B71CF58E06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4430D8-EBE8-44AA-0070-CE6CC91020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00047B-B8DC-37F6-B0FF-990705FD86FF}"/>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5" name="Footer Placeholder 4">
            <a:extLst>
              <a:ext uri="{FF2B5EF4-FFF2-40B4-BE49-F238E27FC236}">
                <a16:creationId xmlns:a16="http://schemas.microsoft.com/office/drawing/2014/main" id="{3520CCF0-FDBB-00D3-6873-C13B350D6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60F53-471F-1462-EB9E-C89EA8011739}"/>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3971971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F851A3-C063-9410-83E9-7EBD110335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06BBAD-47A9-BC16-4A6C-59F09DC1E2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A666E-E404-8E1B-7D7F-E96DB985F719}"/>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5" name="Footer Placeholder 4">
            <a:extLst>
              <a:ext uri="{FF2B5EF4-FFF2-40B4-BE49-F238E27FC236}">
                <a16:creationId xmlns:a16="http://schemas.microsoft.com/office/drawing/2014/main" id="{8DDA56AD-F499-F62A-9F4A-87921877B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228A22-E803-C18D-000D-A00017F1B81B}"/>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1490621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CFAF3-AB5E-A710-4D70-67D1630CDA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A9EA7-DD41-E366-AD00-0BF860DD27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4A2ED1-B2FD-C7D5-0D75-497B28BD30AA}"/>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5" name="Footer Placeholder 4">
            <a:extLst>
              <a:ext uri="{FF2B5EF4-FFF2-40B4-BE49-F238E27FC236}">
                <a16:creationId xmlns:a16="http://schemas.microsoft.com/office/drawing/2014/main" id="{8D48C603-D5DD-C8F0-D906-F25A2BFCE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F900EA-1BAC-517B-370C-7258C0DF1B8F}"/>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354316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834B-4C4D-C0E4-F915-A3318DA26D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EA6597-70B4-B61F-B42D-484786C5EC4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5F2CD-9B31-BF6B-22C2-CC968F56FBE5}"/>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5" name="Footer Placeholder 4">
            <a:extLst>
              <a:ext uri="{FF2B5EF4-FFF2-40B4-BE49-F238E27FC236}">
                <a16:creationId xmlns:a16="http://schemas.microsoft.com/office/drawing/2014/main" id="{1632A950-3400-107E-6CF1-5D6DBAB36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85C3-9DB9-5A38-6F5D-52730384C985}"/>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155763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5D71-67CD-250C-DFE3-7987E246D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690E2-98B8-BCBF-84CF-33C5E8652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3DBBD0-4C64-E7D4-3C03-F7E3E7F835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A14EF9-1AFB-A0E2-39EB-101B4C97818D}"/>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6" name="Footer Placeholder 5">
            <a:extLst>
              <a:ext uri="{FF2B5EF4-FFF2-40B4-BE49-F238E27FC236}">
                <a16:creationId xmlns:a16="http://schemas.microsoft.com/office/drawing/2014/main" id="{307A3377-98B2-95D0-BC1D-9A2098036B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29EC16-ADC0-E48C-F80D-89A464595961}"/>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93898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B01F-FB9D-83CC-A2AD-B82C3889FE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DF14A4-C6F3-231D-9EE5-A2AA61971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9FC8DC-1C0F-0A5F-1DEB-4748E39614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EC9F3F-32C3-3B1F-8BB6-C0CE36F702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83BBE3-0798-0E98-F7BD-390FE48A86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B0209-B5C7-3ECD-2355-A6B7D1287DB9}"/>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8" name="Footer Placeholder 7">
            <a:extLst>
              <a:ext uri="{FF2B5EF4-FFF2-40B4-BE49-F238E27FC236}">
                <a16:creationId xmlns:a16="http://schemas.microsoft.com/office/drawing/2014/main" id="{512158B4-765E-A6CA-AB8F-8260EEAB90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9B78A9-6AAC-8459-8AAC-F5EF1457CFFB}"/>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221507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A16A-9E5C-780E-417A-3A699BDA95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E34C4F-DC8E-0B6F-2F33-0330B5A4039E}"/>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4" name="Footer Placeholder 3">
            <a:extLst>
              <a:ext uri="{FF2B5EF4-FFF2-40B4-BE49-F238E27FC236}">
                <a16:creationId xmlns:a16="http://schemas.microsoft.com/office/drawing/2014/main" id="{43AA638D-935E-BED1-3977-81708484B2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0C64B1-1EBC-83B9-DB41-7C3EBE5BFF60}"/>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65609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FBE718-8035-FC08-0A5B-F85C087704DC}"/>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3" name="Footer Placeholder 2">
            <a:extLst>
              <a:ext uri="{FF2B5EF4-FFF2-40B4-BE49-F238E27FC236}">
                <a16:creationId xmlns:a16="http://schemas.microsoft.com/office/drawing/2014/main" id="{641D7231-A119-DA19-9B8F-D5744AF5CE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FA4E65-B1B7-C221-E6D0-1D3BC6A16848}"/>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1448823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863E-7AF7-2848-A1B1-4ACF0587C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2B122B-51E5-6050-EEA3-44411D7F8E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1D46B7-852D-7424-BF4D-4C19ADB27C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90192E-3E29-5EFA-1003-33B5FFB0F32A}"/>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6" name="Footer Placeholder 5">
            <a:extLst>
              <a:ext uri="{FF2B5EF4-FFF2-40B4-BE49-F238E27FC236}">
                <a16:creationId xmlns:a16="http://schemas.microsoft.com/office/drawing/2014/main" id="{0AC7885A-1593-1CDE-2918-F6D47F9D7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9FC9F-1381-2B4F-BFE6-41B17B96CC6E}"/>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3754964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EC59F-3411-48F4-E37F-9061C0CA75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3F5DB-F4B0-7BF9-CDF7-9855BC1F09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8BC3DB1-2BC6-9E5B-E8FC-B3D58C9815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5BB62C-3A25-5F1F-2005-213D58A0BDAF}"/>
              </a:ext>
            </a:extLst>
          </p:cNvPr>
          <p:cNvSpPr>
            <a:spLocks noGrp="1"/>
          </p:cNvSpPr>
          <p:nvPr>
            <p:ph type="dt" sz="half" idx="10"/>
          </p:nvPr>
        </p:nvSpPr>
        <p:spPr/>
        <p:txBody>
          <a:bodyPr/>
          <a:lstStyle/>
          <a:p>
            <a:fld id="{90F032B7-1C50-485D-B670-4ECBC86FAB80}" type="datetimeFigureOut">
              <a:rPr lang="en-US" smtClean="0"/>
              <a:t>3/19/2025</a:t>
            </a:fld>
            <a:endParaRPr lang="en-US"/>
          </a:p>
        </p:txBody>
      </p:sp>
      <p:sp>
        <p:nvSpPr>
          <p:cNvPr id="6" name="Footer Placeholder 5">
            <a:extLst>
              <a:ext uri="{FF2B5EF4-FFF2-40B4-BE49-F238E27FC236}">
                <a16:creationId xmlns:a16="http://schemas.microsoft.com/office/drawing/2014/main" id="{0CDDDADC-FC05-021C-3906-A05E81BB3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07D93-3220-FF84-EE4C-5202F62AE4A3}"/>
              </a:ext>
            </a:extLst>
          </p:cNvPr>
          <p:cNvSpPr>
            <a:spLocks noGrp="1"/>
          </p:cNvSpPr>
          <p:nvPr>
            <p:ph type="sldNum" sz="quarter" idx="12"/>
          </p:nvPr>
        </p:nvSpPr>
        <p:spPr/>
        <p:txBody>
          <a:bodyPr/>
          <a:lstStyle/>
          <a:p>
            <a:fld id="{1D3E8394-8967-4521-9888-9B383C6BCC92}" type="slidenum">
              <a:rPr lang="en-US" smtClean="0"/>
              <a:t>‹#›</a:t>
            </a:fld>
            <a:endParaRPr lang="en-US"/>
          </a:p>
        </p:txBody>
      </p:sp>
    </p:spTree>
    <p:extLst>
      <p:ext uri="{BB962C8B-B14F-4D97-AF65-F5344CB8AC3E}">
        <p14:creationId xmlns:p14="http://schemas.microsoft.com/office/powerpoint/2010/main" val="3446030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4E65F3-5061-D6FF-FC07-1689BC58FB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9ED520-1128-CF19-15F9-7F26B3B135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0187E-E199-43F5-D0C6-1F46AB3ECC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0F032B7-1C50-485D-B670-4ECBC86FAB80}" type="datetimeFigureOut">
              <a:rPr lang="en-US" smtClean="0"/>
              <a:t>3/19/2025</a:t>
            </a:fld>
            <a:endParaRPr lang="en-US"/>
          </a:p>
        </p:txBody>
      </p:sp>
      <p:sp>
        <p:nvSpPr>
          <p:cNvPr id="5" name="Footer Placeholder 4">
            <a:extLst>
              <a:ext uri="{FF2B5EF4-FFF2-40B4-BE49-F238E27FC236}">
                <a16:creationId xmlns:a16="http://schemas.microsoft.com/office/drawing/2014/main" id="{90323109-B98A-3C24-B504-54D52426B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3E7952-5F6A-3987-95FA-266095CBB3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3E8394-8967-4521-9888-9B383C6BCC92}" type="slidenum">
              <a:rPr lang="en-US" smtClean="0"/>
              <a:t>‹#›</a:t>
            </a:fld>
            <a:endParaRPr lang="en-US"/>
          </a:p>
        </p:txBody>
      </p:sp>
    </p:spTree>
    <p:extLst>
      <p:ext uri="{BB962C8B-B14F-4D97-AF65-F5344CB8AC3E}">
        <p14:creationId xmlns:p14="http://schemas.microsoft.com/office/powerpoint/2010/main" val="3431930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outlook.office.com/bookwithme/user/fb0b20796ae446a5b4913f5e54e45207@tamucc.edu?anonymous&amp;ep=signature" TargetMode="Externa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CAC2-5003-4127-A521-AB050B859ED9}"/>
              </a:ext>
            </a:extLst>
          </p:cNvPr>
          <p:cNvSpPr>
            <a:spLocks noGrp="1"/>
          </p:cNvSpPr>
          <p:nvPr>
            <p:ph type="ctrTitle"/>
          </p:nvPr>
        </p:nvSpPr>
        <p:spPr>
          <a:xfrm>
            <a:off x="0" y="2435466"/>
            <a:ext cx="12192000" cy="993534"/>
          </a:xfrm>
        </p:spPr>
        <p:txBody>
          <a:bodyPr>
            <a:normAutofit fontScale="90000"/>
          </a:bodyPr>
          <a:lstStyle/>
          <a:p>
            <a:r>
              <a:rPr lang="en-US" dirty="0">
                <a:solidFill>
                  <a:schemeClr val="accent1"/>
                </a:solidFill>
              </a:rPr>
              <a:t>Review, Promotion &amp; Tenure</a:t>
            </a:r>
            <a:br>
              <a:rPr lang="en-US" dirty="0">
                <a:solidFill>
                  <a:schemeClr val="accent1"/>
                </a:solidFill>
              </a:rPr>
            </a:br>
            <a:r>
              <a:rPr lang="en-US" dirty="0">
                <a:solidFill>
                  <a:schemeClr val="accent1"/>
                </a:solidFill>
              </a:rPr>
              <a:t>Candidate</a:t>
            </a:r>
          </a:p>
        </p:txBody>
      </p:sp>
      <p:pic>
        <p:nvPicPr>
          <p:cNvPr id="3" name="Picture 2">
            <a:extLst>
              <a:ext uri="{FF2B5EF4-FFF2-40B4-BE49-F238E27FC236}">
                <a16:creationId xmlns:a16="http://schemas.microsoft.com/office/drawing/2014/main" id="{190650DF-BE7C-3975-C17E-04F13B14D8BF}"/>
              </a:ext>
            </a:extLst>
          </p:cNvPr>
          <p:cNvPicPr>
            <a:picLocks noChangeAspect="1"/>
          </p:cNvPicPr>
          <p:nvPr/>
        </p:nvPicPr>
        <p:blipFill>
          <a:blip r:embed="rId2"/>
          <a:stretch>
            <a:fillRect/>
          </a:stretch>
        </p:blipFill>
        <p:spPr>
          <a:xfrm>
            <a:off x="9129370" y="5896619"/>
            <a:ext cx="3062630" cy="965750"/>
          </a:xfrm>
          <a:prstGeom prst="rect">
            <a:avLst/>
          </a:prstGeom>
        </p:spPr>
      </p:pic>
    </p:spTree>
    <p:extLst>
      <p:ext uri="{BB962C8B-B14F-4D97-AF65-F5344CB8AC3E}">
        <p14:creationId xmlns:p14="http://schemas.microsoft.com/office/powerpoint/2010/main" val="102608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3D9C2-9191-E3E6-9941-72D46143ED7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63F05BB-C2C9-38C5-9440-52D96F870E53}"/>
              </a:ext>
            </a:extLst>
          </p:cNvPr>
          <p:cNvPicPr>
            <a:picLocks noChangeAspect="1"/>
          </p:cNvPicPr>
          <p:nvPr/>
        </p:nvPicPr>
        <p:blipFill>
          <a:blip r:embed="rId3"/>
          <a:stretch>
            <a:fillRect/>
          </a:stretch>
        </p:blipFill>
        <p:spPr>
          <a:xfrm>
            <a:off x="815645" y="1022162"/>
            <a:ext cx="10555833" cy="4874457"/>
          </a:xfrm>
          <a:prstGeom prst="rect">
            <a:avLst/>
          </a:prstGeom>
        </p:spPr>
      </p:pic>
      <p:pic>
        <p:nvPicPr>
          <p:cNvPr id="9" name="Picture 8">
            <a:extLst>
              <a:ext uri="{FF2B5EF4-FFF2-40B4-BE49-F238E27FC236}">
                <a16:creationId xmlns:a16="http://schemas.microsoft.com/office/drawing/2014/main" id="{88CA685F-B5C1-B305-8856-C59B601D1479}"/>
              </a:ext>
            </a:extLst>
          </p:cNvPr>
          <p:cNvPicPr>
            <a:picLocks noChangeAspect="1"/>
          </p:cNvPicPr>
          <p:nvPr/>
        </p:nvPicPr>
        <p:blipFill>
          <a:blip r:embed="rId4"/>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72221E39-A6A6-BBE8-515E-750CF0351E7B}"/>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B050"/>
                </a:solidFill>
              </a:rPr>
              <a:t>The Candidate Experience - </a:t>
            </a:r>
            <a:r>
              <a:rPr lang="en-US" sz="4000" b="1" dirty="0">
                <a:solidFill>
                  <a:srgbClr val="00B0F0"/>
                </a:solidFill>
              </a:rPr>
              <a:t>Case Location</a:t>
            </a:r>
            <a:r>
              <a:rPr lang="en-US" sz="4000" b="1" dirty="0">
                <a:solidFill>
                  <a:srgbClr val="00B050"/>
                </a:solidFill>
              </a:rPr>
              <a:t> </a:t>
            </a:r>
            <a:endParaRPr lang="en-US" sz="4000" dirty="0">
              <a:solidFill>
                <a:schemeClr val="accent1"/>
              </a:solidFill>
            </a:endParaRPr>
          </a:p>
        </p:txBody>
      </p:sp>
      <p:sp>
        <p:nvSpPr>
          <p:cNvPr id="6" name="Rectangle 5">
            <a:extLst>
              <a:ext uri="{FF2B5EF4-FFF2-40B4-BE49-F238E27FC236}">
                <a16:creationId xmlns:a16="http://schemas.microsoft.com/office/drawing/2014/main" id="{18130CC8-FFD6-C568-6D56-C130CF307794}"/>
              </a:ext>
            </a:extLst>
          </p:cNvPr>
          <p:cNvSpPr/>
          <p:nvPr/>
        </p:nvSpPr>
        <p:spPr>
          <a:xfrm rot="5400000">
            <a:off x="4468985" y="2684078"/>
            <a:ext cx="768096" cy="3622225"/>
          </a:xfrm>
          <a:prstGeom prst="rect">
            <a:avLst/>
          </a:prstGeom>
          <a:solidFill>
            <a:srgbClr val="FFFF00">
              <a:alpha val="10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47E754AF-06BF-E37B-ACE6-BB81FCB76573}"/>
              </a:ext>
            </a:extLst>
          </p:cNvPr>
          <p:cNvSpPr/>
          <p:nvPr/>
        </p:nvSpPr>
        <p:spPr>
          <a:xfrm flipH="1">
            <a:off x="2311603" y="4065400"/>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1</a:t>
            </a:r>
            <a:endParaRPr lang="en-US" b="1" dirty="0"/>
          </a:p>
        </p:txBody>
      </p:sp>
    </p:spTree>
    <p:extLst>
      <p:ext uri="{BB962C8B-B14F-4D97-AF65-F5344CB8AC3E}">
        <p14:creationId xmlns:p14="http://schemas.microsoft.com/office/powerpoint/2010/main" val="1715905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03120-1CF4-942C-52AD-A01E5755BF6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B75AEB6-7019-F3A1-630D-F806689F6345}"/>
              </a:ext>
            </a:extLst>
          </p:cNvPr>
          <p:cNvPicPr>
            <a:picLocks noChangeAspect="1"/>
          </p:cNvPicPr>
          <p:nvPr/>
        </p:nvPicPr>
        <p:blipFill>
          <a:blip r:embed="rId3"/>
          <a:stretch>
            <a:fillRect/>
          </a:stretch>
        </p:blipFill>
        <p:spPr>
          <a:xfrm>
            <a:off x="987552" y="1031562"/>
            <a:ext cx="10708146" cy="5025423"/>
          </a:xfrm>
          <a:prstGeom prst="rect">
            <a:avLst/>
          </a:prstGeom>
        </p:spPr>
      </p:pic>
      <p:pic>
        <p:nvPicPr>
          <p:cNvPr id="9" name="Picture 8">
            <a:extLst>
              <a:ext uri="{FF2B5EF4-FFF2-40B4-BE49-F238E27FC236}">
                <a16:creationId xmlns:a16="http://schemas.microsoft.com/office/drawing/2014/main" id="{7BBB0443-434A-4527-E75E-30EF6411E301}"/>
              </a:ext>
            </a:extLst>
          </p:cNvPr>
          <p:cNvPicPr>
            <a:picLocks noChangeAspect="1"/>
          </p:cNvPicPr>
          <p:nvPr/>
        </p:nvPicPr>
        <p:blipFill>
          <a:blip r:embed="rId4"/>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993C74BB-CC42-96BA-D12C-77BCF88BAE6B}"/>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B050"/>
                </a:solidFill>
              </a:rPr>
              <a:t>The Candidate Experience - </a:t>
            </a:r>
            <a:r>
              <a:rPr lang="en-US" sz="4000" b="1" dirty="0">
                <a:solidFill>
                  <a:srgbClr val="00B0F0"/>
                </a:solidFill>
              </a:rPr>
              <a:t>Case Instructions</a:t>
            </a:r>
            <a:endParaRPr lang="en-US" sz="4000" dirty="0">
              <a:solidFill>
                <a:schemeClr val="accent1"/>
              </a:solidFill>
            </a:endParaRPr>
          </a:p>
        </p:txBody>
      </p:sp>
      <p:sp>
        <p:nvSpPr>
          <p:cNvPr id="6" name="Rectangle 5">
            <a:extLst>
              <a:ext uri="{FF2B5EF4-FFF2-40B4-BE49-F238E27FC236}">
                <a16:creationId xmlns:a16="http://schemas.microsoft.com/office/drawing/2014/main" id="{263F0C9E-B5D6-9FA5-3EB4-078FE655C660}"/>
              </a:ext>
            </a:extLst>
          </p:cNvPr>
          <p:cNvSpPr/>
          <p:nvPr/>
        </p:nvSpPr>
        <p:spPr>
          <a:xfrm rot="5400000">
            <a:off x="9506102" y="1291136"/>
            <a:ext cx="387703" cy="1345994"/>
          </a:xfrm>
          <a:prstGeom prst="rect">
            <a:avLst/>
          </a:prstGeom>
          <a:solidFill>
            <a:srgbClr val="FFFF00">
              <a:alpha val="10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5DC6C0A0-B7FE-09D9-A2F0-34025156E823}"/>
              </a:ext>
            </a:extLst>
          </p:cNvPr>
          <p:cNvSpPr/>
          <p:nvPr/>
        </p:nvSpPr>
        <p:spPr>
          <a:xfrm flipH="1">
            <a:off x="8306606" y="1610347"/>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1</a:t>
            </a:r>
            <a:endParaRPr lang="en-US" b="1" dirty="0"/>
          </a:p>
        </p:txBody>
      </p:sp>
    </p:spTree>
    <p:extLst>
      <p:ext uri="{BB962C8B-B14F-4D97-AF65-F5344CB8AC3E}">
        <p14:creationId xmlns:p14="http://schemas.microsoft.com/office/powerpoint/2010/main" val="3631325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1B651-C97D-EDF0-2ECC-BE63C9FC69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81CDE51-43FE-EF78-06B7-D0EA8DAF0B15}"/>
              </a:ext>
            </a:extLst>
          </p:cNvPr>
          <p:cNvPicPr>
            <a:picLocks noChangeAspect="1"/>
          </p:cNvPicPr>
          <p:nvPr/>
        </p:nvPicPr>
        <p:blipFill>
          <a:blip r:embed="rId3"/>
          <a:stretch>
            <a:fillRect/>
          </a:stretch>
        </p:blipFill>
        <p:spPr>
          <a:xfrm>
            <a:off x="2015915" y="1266714"/>
            <a:ext cx="8160169" cy="4324572"/>
          </a:xfrm>
          <a:prstGeom prst="rect">
            <a:avLst/>
          </a:prstGeom>
        </p:spPr>
      </p:pic>
      <p:pic>
        <p:nvPicPr>
          <p:cNvPr id="9" name="Picture 8">
            <a:extLst>
              <a:ext uri="{FF2B5EF4-FFF2-40B4-BE49-F238E27FC236}">
                <a16:creationId xmlns:a16="http://schemas.microsoft.com/office/drawing/2014/main" id="{AE165DB5-6BE2-F6BB-3F8A-0455097C1B01}"/>
              </a:ext>
            </a:extLst>
          </p:cNvPr>
          <p:cNvPicPr>
            <a:picLocks noChangeAspect="1"/>
          </p:cNvPicPr>
          <p:nvPr/>
        </p:nvPicPr>
        <p:blipFill>
          <a:blip r:embed="rId4"/>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474A214A-12FA-6AA0-5E14-4099E122C9F4}"/>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B050"/>
                </a:solidFill>
              </a:rPr>
              <a:t>The Candidate Experience - </a:t>
            </a:r>
            <a:r>
              <a:rPr lang="en-US" sz="4000" b="1" dirty="0">
                <a:solidFill>
                  <a:srgbClr val="00B0F0"/>
                </a:solidFill>
              </a:rPr>
              <a:t>Case Instructions</a:t>
            </a:r>
            <a:endParaRPr lang="en-US" sz="4000" dirty="0">
              <a:solidFill>
                <a:schemeClr val="accent1"/>
              </a:solidFill>
            </a:endParaRPr>
          </a:p>
        </p:txBody>
      </p:sp>
      <p:sp>
        <p:nvSpPr>
          <p:cNvPr id="6" name="Rectangle 5">
            <a:extLst>
              <a:ext uri="{FF2B5EF4-FFF2-40B4-BE49-F238E27FC236}">
                <a16:creationId xmlns:a16="http://schemas.microsoft.com/office/drawing/2014/main" id="{D423296B-4CED-666F-3689-1E8CC0CFAEBC}"/>
              </a:ext>
            </a:extLst>
          </p:cNvPr>
          <p:cNvSpPr/>
          <p:nvPr/>
        </p:nvSpPr>
        <p:spPr>
          <a:xfrm rot="5400000">
            <a:off x="8367652" y="5070977"/>
            <a:ext cx="387703" cy="652918"/>
          </a:xfrm>
          <a:prstGeom prst="rect">
            <a:avLst/>
          </a:prstGeom>
          <a:solidFill>
            <a:srgbClr val="FFFF00">
              <a:alpha val="10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3FDAECD1-1E6D-5B69-6439-5A5CA72EEAB6}"/>
              </a:ext>
            </a:extLst>
          </p:cNvPr>
          <p:cNvSpPr/>
          <p:nvPr/>
        </p:nvSpPr>
        <p:spPr>
          <a:xfrm flipH="1">
            <a:off x="7487304" y="5036381"/>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1</a:t>
            </a:r>
            <a:endParaRPr lang="en-US" b="1" dirty="0"/>
          </a:p>
        </p:txBody>
      </p:sp>
    </p:spTree>
    <p:extLst>
      <p:ext uri="{BB962C8B-B14F-4D97-AF65-F5344CB8AC3E}">
        <p14:creationId xmlns:p14="http://schemas.microsoft.com/office/powerpoint/2010/main" val="22284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4B35F-C984-7961-CAC2-43442AEE3E4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643CB22-9FE0-5A1C-1C85-B178DD942888}"/>
              </a:ext>
            </a:extLst>
          </p:cNvPr>
          <p:cNvPicPr>
            <a:picLocks noChangeAspect="1"/>
          </p:cNvPicPr>
          <p:nvPr/>
        </p:nvPicPr>
        <p:blipFill>
          <a:blip r:embed="rId3"/>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F80F937B-B5C3-38F3-E342-C159346CF5CA}"/>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B050"/>
                </a:solidFill>
              </a:rPr>
              <a:t>FAR in the Case</a:t>
            </a:r>
            <a:endParaRPr lang="en-US" sz="4000" dirty="0">
              <a:solidFill>
                <a:schemeClr val="accent1"/>
              </a:solidFill>
            </a:endParaRPr>
          </a:p>
        </p:txBody>
      </p:sp>
      <p:pic>
        <p:nvPicPr>
          <p:cNvPr id="1026" name="Picture 2" descr="The vita will be generated when the case is created. If this section is left unlocked, the candidate is able to make edits to their vita and regenerate the data for their review.">
            <a:extLst>
              <a:ext uri="{FF2B5EF4-FFF2-40B4-BE49-F238E27FC236}">
                <a16:creationId xmlns:a16="http://schemas.microsoft.com/office/drawing/2014/main" id="{BFF18B5E-0F24-7D33-B504-B14027CD78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5754" y="1528877"/>
            <a:ext cx="6690136" cy="334768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3F13BB8D-18B5-95FC-7D2A-7B663FCE5077}"/>
              </a:ext>
            </a:extLst>
          </p:cNvPr>
          <p:cNvSpPr txBox="1">
            <a:spLocks/>
          </p:cNvSpPr>
          <p:nvPr/>
        </p:nvSpPr>
        <p:spPr>
          <a:xfrm>
            <a:off x="421843" y="892598"/>
            <a:ext cx="4742688" cy="4703530"/>
          </a:xfrm>
          <a:prstGeom prst="rect">
            <a:avLst/>
          </a:prstGeom>
          <a:ln>
            <a:noFill/>
          </a:ln>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chemeClr val="accent1"/>
                </a:solidFill>
              </a:rPr>
              <a:t>The candidate's vita will automatically be pulled into their case materials as soon as the case has been created.</a:t>
            </a:r>
          </a:p>
          <a:p>
            <a:endParaRPr lang="en-US" sz="2000" dirty="0">
              <a:solidFill>
                <a:schemeClr val="accent1"/>
              </a:solidFill>
            </a:endParaRPr>
          </a:p>
          <a:p>
            <a:r>
              <a:rPr lang="en-US" sz="2000" dirty="0">
                <a:solidFill>
                  <a:schemeClr val="accent1"/>
                </a:solidFill>
              </a:rPr>
              <a:t>RPT will generate a snapshot of the vita when the case is created and </a:t>
            </a:r>
            <a:r>
              <a:rPr lang="en-US" sz="2000" b="1" u="sng" dirty="0">
                <a:solidFill>
                  <a:srgbClr val="FF0000"/>
                </a:solidFill>
              </a:rPr>
              <a:t>will not </a:t>
            </a:r>
            <a:r>
              <a:rPr lang="en-US" sz="2000" dirty="0">
                <a:solidFill>
                  <a:schemeClr val="accent1"/>
                </a:solidFill>
              </a:rPr>
              <a:t>automatically update any changes the faculty member makes after the case is created.</a:t>
            </a:r>
          </a:p>
          <a:p>
            <a:endParaRPr lang="en-US" sz="2000" dirty="0">
              <a:solidFill>
                <a:schemeClr val="accent1"/>
              </a:solidFill>
            </a:endParaRPr>
          </a:p>
          <a:p>
            <a:r>
              <a:rPr lang="en-US" sz="2000" dirty="0">
                <a:solidFill>
                  <a:schemeClr val="accent1"/>
                </a:solidFill>
              </a:rPr>
              <a:t>If a candidate updates their information in the FAR profile after submitting their case, they must </a:t>
            </a:r>
            <a:r>
              <a:rPr lang="en-US" sz="2000" b="1" dirty="0">
                <a:solidFill>
                  <a:srgbClr val="00B050"/>
                </a:solidFill>
              </a:rPr>
              <a:t>"Regenerate" </a:t>
            </a:r>
            <a:r>
              <a:rPr lang="en-US" sz="2000" dirty="0">
                <a:solidFill>
                  <a:schemeClr val="accent1"/>
                </a:solidFill>
              </a:rPr>
              <a:t>their FAR for that case.</a:t>
            </a:r>
          </a:p>
          <a:p>
            <a:endParaRPr lang="en-US" sz="2000" dirty="0">
              <a:solidFill>
                <a:schemeClr val="accent1"/>
              </a:solidFill>
            </a:endParaRPr>
          </a:p>
          <a:p>
            <a:r>
              <a:rPr lang="en-US" sz="2000" dirty="0">
                <a:solidFill>
                  <a:schemeClr val="accent1"/>
                </a:solidFill>
              </a:rPr>
              <a:t>If the option to regenerate the FAR is locked and the candidate is unable to do so, they should contact an administrator for assistance.</a:t>
            </a:r>
          </a:p>
        </p:txBody>
      </p:sp>
    </p:spTree>
    <p:extLst>
      <p:ext uri="{BB962C8B-B14F-4D97-AF65-F5344CB8AC3E}">
        <p14:creationId xmlns:p14="http://schemas.microsoft.com/office/powerpoint/2010/main" val="2235811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03F9F-E3A0-AD73-5443-AED597DE725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AD6176E-F1EE-0ADF-D73E-192077C52371}"/>
              </a:ext>
            </a:extLst>
          </p:cNvPr>
          <p:cNvPicPr>
            <a:picLocks noChangeAspect="1"/>
          </p:cNvPicPr>
          <p:nvPr/>
        </p:nvPicPr>
        <p:blipFill>
          <a:blip r:embed="rId3"/>
          <a:stretch>
            <a:fillRect/>
          </a:stretch>
        </p:blipFill>
        <p:spPr>
          <a:xfrm>
            <a:off x="440585" y="1143000"/>
            <a:ext cx="11305953" cy="4572000"/>
          </a:xfrm>
          <a:prstGeom prst="rect">
            <a:avLst/>
          </a:prstGeom>
        </p:spPr>
      </p:pic>
      <p:pic>
        <p:nvPicPr>
          <p:cNvPr id="9" name="Picture 8">
            <a:extLst>
              <a:ext uri="{FF2B5EF4-FFF2-40B4-BE49-F238E27FC236}">
                <a16:creationId xmlns:a16="http://schemas.microsoft.com/office/drawing/2014/main" id="{1C37E7E7-B0B9-60FD-7405-73306591BBA3}"/>
              </a:ext>
            </a:extLst>
          </p:cNvPr>
          <p:cNvPicPr>
            <a:picLocks noChangeAspect="1"/>
          </p:cNvPicPr>
          <p:nvPr/>
        </p:nvPicPr>
        <p:blipFill>
          <a:blip r:embed="rId4"/>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31D66BA6-B51D-0176-EE2A-F7708E7668B9}"/>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B050"/>
                </a:solidFill>
              </a:rPr>
              <a:t>The Candidate Experience - </a:t>
            </a:r>
            <a:r>
              <a:rPr lang="en-US" sz="4000" b="1" dirty="0">
                <a:solidFill>
                  <a:srgbClr val="00B0F0"/>
                </a:solidFill>
              </a:rPr>
              <a:t>Adding Materials</a:t>
            </a:r>
            <a:endParaRPr lang="en-US" sz="4000" dirty="0">
              <a:solidFill>
                <a:srgbClr val="00B0F0"/>
              </a:solidFill>
            </a:endParaRPr>
          </a:p>
        </p:txBody>
      </p:sp>
      <p:sp>
        <p:nvSpPr>
          <p:cNvPr id="6" name="Rectangle 5">
            <a:extLst>
              <a:ext uri="{FF2B5EF4-FFF2-40B4-BE49-F238E27FC236}">
                <a16:creationId xmlns:a16="http://schemas.microsoft.com/office/drawing/2014/main" id="{A82CCFF5-D129-BB11-4F9F-A76DD12947EB}"/>
              </a:ext>
            </a:extLst>
          </p:cNvPr>
          <p:cNvSpPr/>
          <p:nvPr/>
        </p:nvSpPr>
        <p:spPr>
          <a:xfrm rot="5400000">
            <a:off x="2103994" y="4216900"/>
            <a:ext cx="707573" cy="456486"/>
          </a:xfrm>
          <a:prstGeom prst="rect">
            <a:avLst/>
          </a:prstGeom>
          <a:solidFill>
            <a:srgbClr val="FFFF00">
              <a:alpha val="10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A251E21F-79BB-D363-0842-1FBC01201BFD}"/>
              </a:ext>
            </a:extLst>
          </p:cNvPr>
          <p:cNvSpPr/>
          <p:nvPr/>
        </p:nvSpPr>
        <p:spPr>
          <a:xfrm flipH="1">
            <a:off x="1496152" y="4091356"/>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1</a:t>
            </a:r>
            <a:endParaRPr lang="en-US" b="1" dirty="0"/>
          </a:p>
        </p:txBody>
      </p:sp>
    </p:spTree>
    <p:extLst>
      <p:ext uri="{BB962C8B-B14F-4D97-AF65-F5344CB8AC3E}">
        <p14:creationId xmlns:p14="http://schemas.microsoft.com/office/powerpoint/2010/main" val="3542471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31459-80E6-9ED0-A0A0-C62D0731D78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174D90D-CC26-0407-49CB-85D88CBD91C3}"/>
              </a:ext>
            </a:extLst>
          </p:cNvPr>
          <p:cNvPicPr>
            <a:picLocks noChangeAspect="1"/>
          </p:cNvPicPr>
          <p:nvPr/>
        </p:nvPicPr>
        <p:blipFill>
          <a:blip r:embed="rId3"/>
          <a:stretch>
            <a:fillRect/>
          </a:stretch>
        </p:blipFill>
        <p:spPr>
          <a:xfrm>
            <a:off x="499198" y="829179"/>
            <a:ext cx="11188728" cy="5199642"/>
          </a:xfrm>
          <a:prstGeom prst="rect">
            <a:avLst/>
          </a:prstGeom>
        </p:spPr>
      </p:pic>
      <p:pic>
        <p:nvPicPr>
          <p:cNvPr id="9" name="Picture 8">
            <a:extLst>
              <a:ext uri="{FF2B5EF4-FFF2-40B4-BE49-F238E27FC236}">
                <a16:creationId xmlns:a16="http://schemas.microsoft.com/office/drawing/2014/main" id="{13F1F340-CF0A-9507-3218-DC9D6232C627}"/>
              </a:ext>
            </a:extLst>
          </p:cNvPr>
          <p:cNvPicPr>
            <a:picLocks noChangeAspect="1"/>
          </p:cNvPicPr>
          <p:nvPr/>
        </p:nvPicPr>
        <p:blipFill>
          <a:blip r:embed="rId4"/>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C2001841-8675-2113-F7E8-5A5FD1B20F0F}"/>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B050"/>
                </a:solidFill>
              </a:rPr>
              <a:t>The Candidate Experience - </a:t>
            </a:r>
            <a:r>
              <a:rPr lang="en-US" sz="4000" b="1" dirty="0">
                <a:solidFill>
                  <a:srgbClr val="00B0F0"/>
                </a:solidFill>
              </a:rPr>
              <a:t>Adding Materials</a:t>
            </a:r>
            <a:r>
              <a:rPr lang="en-US" sz="4000" b="1" dirty="0">
                <a:solidFill>
                  <a:srgbClr val="00B050"/>
                </a:solidFill>
              </a:rPr>
              <a:t> </a:t>
            </a:r>
            <a:endParaRPr lang="en-US" sz="4000" dirty="0">
              <a:solidFill>
                <a:schemeClr val="accent1"/>
              </a:solidFill>
            </a:endParaRPr>
          </a:p>
        </p:txBody>
      </p:sp>
      <p:sp>
        <p:nvSpPr>
          <p:cNvPr id="6" name="Rectangle 5">
            <a:extLst>
              <a:ext uri="{FF2B5EF4-FFF2-40B4-BE49-F238E27FC236}">
                <a16:creationId xmlns:a16="http://schemas.microsoft.com/office/drawing/2014/main" id="{1AB38950-2D60-ACEB-C606-C60EFB1317B8}"/>
              </a:ext>
            </a:extLst>
          </p:cNvPr>
          <p:cNvSpPr/>
          <p:nvPr/>
        </p:nvSpPr>
        <p:spPr>
          <a:xfrm rot="5400000">
            <a:off x="10914279" y="2356498"/>
            <a:ext cx="387703" cy="811987"/>
          </a:xfrm>
          <a:prstGeom prst="rect">
            <a:avLst/>
          </a:prstGeom>
          <a:solidFill>
            <a:srgbClr val="FFFF00">
              <a:alpha val="10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FE1DD3AA-C8A0-D33C-38B2-1D00AFA40BC1}"/>
              </a:ext>
            </a:extLst>
          </p:cNvPr>
          <p:cNvSpPr/>
          <p:nvPr/>
        </p:nvSpPr>
        <p:spPr>
          <a:xfrm flipH="1">
            <a:off x="9938402" y="2423827"/>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1</a:t>
            </a:r>
            <a:endParaRPr lang="en-US" b="1" dirty="0"/>
          </a:p>
        </p:txBody>
      </p:sp>
      <p:sp>
        <p:nvSpPr>
          <p:cNvPr id="8" name="Rectangle 7">
            <a:extLst>
              <a:ext uri="{FF2B5EF4-FFF2-40B4-BE49-F238E27FC236}">
                <a16:creationId xmlns:a16="http://schemas.microsoft.com/office/drawing/2014/main" id="{4627D640-8788-2B9E-24C8-6F45BD9BA74B}"/>
              </a:ext>
            </a:extLst>
          </p:cNvPr>
          <p:cNvSpPr/>
          <p:nvPr/>
        </p:nvSpPr>
        <p:spPr>
          <a:xfrm rot="5400000">
            <a:off x="10917935" y="3547657"/>
            <a:ext cx="387703" cy="811987"/>
          </a:xfrm>
          <a:prstGeom prst="rect">
            <a:avLst/>
          </a:prstGeom>
          <a:solidFill>
            <a:srgbClr val="FFFF00">
              <a:alpha val="10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034366-6309-F8D9-05F5-CCAC64810790}"/>
              </a:ext>
            </a:extLst>
          </p:cNvPr>
          <p:cNvSpPr/>
          <p:nvPr/>
        </p:nvSpPr>
        <p:spPr>
          <a:xfrm rot="5400000">
            <a:off x="10914278" y="4636406"/>
            <a:ext cx="387703" cy="811987"/>
          </a:xfrm>
          <a:prstGeom prst="rect">
            <a:avLst/>
          </a:prstGeom>
          <a:solidFill>
            <a:srgbClr val="FFFF00">
              <a:alpha val="10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3F1C7FA0-D256-258A-5B00-7996C3193950}"/>
              </a:ext>
            </a:extLst>
          </p:cNvPr>
          <p:cNvSpPr/>
          <p:nvPr/>
        </p:nvSpPr>
        <p:spPr>
          <a:xfrm flipH="1">
            <a:off x="9938401" y="3599864"/>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1</a:t>
            </a:r>
            <a:endParaRPr lang="en-US" b="1" dirty="0"/>
          </a:p>
        </p:txBody>
      </p:sp>
      <p:sp>
        <p:nvSpPr>
          <p:cNvPr id="12" name="Arrow: Left 11">
            <a:extLst>
              <a:ext uri="{FF2B5EF4-FFF2-40B4-BE49-F238E27FC236}">
                <a16:creationId xmlns:a16="http://schemas.microsoft.com/office/drawing/2014/main" id="{F50212E2-908D-C25B-C64B-15D2D90BFD6C}"/>
              </a:ext>
            </a:extLst>
          </p:cNvPr>
          <p:cNvSpPr/>
          <p:nvPr/>
        </p:nvSpPr>
        <p:spPr>
          <a:xfrm flipH="1">
            <a:off x="9938400" y="4706660"/>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1</a:t>
            </a:r>
            <a:endParaRPr lang="en-US" b="1" dirty="0"/>
          </a:p>
        </p:txBody>
      </p:sp>
    </p:spTree>
    <p:extLst>
      <p:ext uri="{BB962C8B-B14F-4D97-AF65-F5344CB8AC3E}">
        <p14:creationId xmlns:p14="http://schemas.microsoft.com/office/powerpoint/2010/main" val="420238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11664-237B-2DA1-D9F7-A9C47AE1B43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C8B721D-AF5C-0AFB-F982-5A36F6627E39}"/>
              </a:ext>
            </a:extLst>
          </p:cNvPr>
          <p:cNvPicPr>
            <a:picLocks noChangeAspect="1"/>
          </p:cNvPicPr>
          <p:nvPr/>
        </p:nvPicPr>
        <p:blipFill>
          <a:blip r:embed="rId3"/>
          <a:stretch>
            <a:fillRect/>
          </a:stretch>
        </p:blipFill>
        <p:spPr>
          <a:xfrm>
            <a:off x="1638169" y="1138863"/>
            <a:ext cx="9823152" cy="4474013"/>
          </a:xfrm>
          <a:prstGeom prst="rect">
            <a:avLst/>
          </a:prstGeom>
        </p:spPr>
      </p:pic>
      <p:pic>
        <p:nvPicPr>
          <p:cNvPr id="9" name="Picture 8">
            <a:extLst>
              <a:ext uri="{FF2B5EF4-FFF2-40B4-BE49-F238E27FC236}">
                <a16:creationId xmlns:a16="http://schemas.microsoft.com/office/drawing/2014/main" id="{8A6C000F-9000-BF0A-E420-C246BF75B5F5}"/>
              </a:ext>
            </a:extLst>
          </p:cNvPr>
          <p:cNvPicPr>
            <a:picLocks noChangeAspect="1"/>
          </p:cNvPicPr>
          <p:nvPr/>
        </p:nvPicPr>
        <p:blipFill>
          <a:blip r:embed="rId4"/>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14A1AEC0-E129-B443-1937-AC6CEBD27BCA}"/>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B050"/>
                </a:solidFill>
              </a:rPr>
              <a:t>The Candidate Experience - </a:t>
            </a:r>
            <a:r>
              <a:rPr lang="en-US" sz="4000" b="1" dirty="0">
                <a:solidFill>
                  <a:srgbClr val="00B0F0"/>
                </a:solidFill>
              </a:rPr>
              <a:t>Adding Materials</a:t>
            </a:r>
            <a:endParaRPr lang="en-US" sz="4000" dirty="0">
              <a:solidFill>
                <a:schemeClr val="accent1"/>
              </a:solidFill>
            </a:endParaRPr>
          </a:p>
        </p:txBody>
      </p:sp>
      <p:sp>
        <p:nvSpPr>
          <p:cNvPr id="3" name="Arrow: Left 2">
            <a:extLst>
              <a:ext uri="{FF2B5EF4-FFF2-40B4-BE49-F238E27FC236}">
                <a16:creationId xmlns:a16="http://schemas.microsoft.com/office/drawing/2014/main" id="{D48CA2F8-0D2C-5EEF-BFD2-42611EAF6399}"/>
              </a:ext>
            </a:extLst>
          </p:cNvPr>
          <p:cNvSpPr/>
          <p:nvPr/>
        </p:nvSpPr>
        <p:spPr>
          <a:xfrm flipH="1">
            <a:off x="3215225" y="1559152"/>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1</a:t>
            </a:r>
            <a:endParaRPr lang="en-US" b="1" dirty="0"/>
          </a:p>
        </p:txBody>
      </p:sp>
      <p:sp>
        <p:nvSpPr>
          <p:cNvPr id="7" name="Arrow: Left 6">
            <a:extLst>
              <a:ext uri="{FF2B5EF4-FFF2-40B4-BE49-F238E27FC236}">
                <a16:creationId xmlns:a16="http://schemas.microsoft.com/office/drawing/2014/main" id="{6021F752-B9F1-AA95-86B9-B468E7034A73}"/>
              </a:ext>
            </a:extLst>
          </p:cNvPr>
          <p:cNvSpPr/>
          <p:nvPr/>
        </p:nvSpPr>
        <p:spPr>
          <a:xfrm flipH="1">
            <a:off x="5240317" y="3298950"/>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2</a:t>
            </a:r>
            <a:endParaRPr lang="en-US" b="1" dirty="0"/>
          </a:p>
        </p:txBody>
      </p:sp>
      <p:sp>
        <p:nvSpPr>
          <p:cNvPr id="8" name="Arrow: Left 7">
            <a:extLst>
              <a:ext uri="{FF2B5EF4-FFF2-40B4-BE49-F238E27FC236}">
                <a16:creationId xmlns:a16="http://schemas.microsoft.com/office/drawing/2014/main" id="{295068CD-E809-1344-6D8A-81BBBC942329}"/>
              </a:ext>
            </a:extLst>
          </p:cNvPr>
          <p:cNvSpPr/>
          <p:nvPr/>
        </p:nvSpPr>
        <p:spPr>
          <a:xfrm flipH="1">
            <a:off x="7170311" y="4209542"/>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3</a:t>
            </a:r>
            <a:endParaRPr lang="en-US" b="1" dirty="0"/>
          </a:p>
        </p:txBody>
      </p:sp>
    </p:spTree>
    <p:extLst>
      <p:ext uri="{BB962C8B-B14F-4D97-AF65-F5344CB8AC3E}">
        <p14:creationId xmlns:p14="http://schemas.microsoft.com/office/powerpoint/2010/main" val="364944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17060-8873-EE4A-0B13-06FB524C2C0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7C0D53F-B0F3-2CFD-F701-E15E6055D36F}"/>
              </a:ext>
            </a:extLst>
          </p:cNvPr>
          <p:cNvPicPr>
            <a:picLocks noChangeAspect="1"/>
          </p:cNvPicPr>
          <p:nvPr/>
        </p:nvPicPr>
        <p:blipFill>
          <a:blip r:embed="rId3"/>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3FFFA9EB-5AF9-1663-9E19-FF50022919A3}"/>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B050"/>
                </a:solidFill>
              </a:rPr>
              <a:t>View Shared Files</a:t>
            </a:r>
            <a:endParaRPr lang="en-US" sz="4000" dirty="0">
              <a:solidFill>
                <a:schemeClr val="accent1"/>
              </a:solidFill>
            </a:endParaRPr>
          </a:p>
        </p:txBody>
      </p:sp>
      <p:sp>
        <p:nvSpPr>
          <p:cNvPr id="3" name="Title 1">
            <a:extLst>
              <a:ext uri="{FF2B5EF4-FFF2-40B4-BE49-F238E27FC236}">
                <a16:creationId xmlns:a16="http://schemas.microsoft.com/office/drawing/2014/main" id="{70D2DC01-2BF4-AB3D-7FB3-2B70AF3C363A}"/>
              </a:ext>
            </a:extLst>
          </p:cNvPr>
          <p:cNvSpPr txBox="1">
            <a:spLocks/>
          </p:cNvSpPr>
          <p:nvPr/>
        </p:nvSpPr>
        <p:spPr>
          <a:xfrm>
            <a:off x="460858" y="1459667"/>
            <a:ext cx="4784140" cy="3280582"/>
          </a:xfrm>
          <a:prstGeom prst="rect">
            <a:avLst/>
          </a:prstGeom>
          <a:ln>
            <a:noFill/>
          </a:ln>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chemeClr val="accent1"/>
                </a:solidFill>
              </a:rPr>
              <a:t>When files are shared with you, you will receive an email message prompting you to log into your account and view the files.</a:t>
            </a:r>
          </a:p>
        </p:txBody>
      </p:sp>
      <p:pic>
        <p:nvPicPr>
          <p:cNvPr id="5" name="Picture 4">
            <a:extLst>
              <a:ext uri="{FF2B5EF4-FFF2-40B4-BE49-F238E27FC236}">
                <a16:creationId xmlns:a16="http://schemas.microsoft.com/office/drawing/2014/main" id="{C9DC3FD1-DA4F-C93F-DD64-35AED1912EA8}"/>
              </a:ext>
            </a:extLst>
          </p:cNvPr>
          <p:cNvPicPr>
            <a:picLocks noChangeAspect="1"/>
          </p:cNvPicPr>
          <p:nvPr/>
        </p:nvPicPr>
        <p:blipFill>
          <a:blip r:embed="rId4"/>
          <a:stretch>
            <a:fillRect/>
          </a:stretch>
        </p:blipFill>
        <p:spPr>
          <a:xfrm>
            <a:off x="6045652" y="959879"/>
            <a:ext cx="5316714" cy="4519206"/>
          </a:xfrm>
          <a:prstGeom prst="rect">
            <a:avLst/>
          </a:prstGeom>
        </p:spPr>
      </p:pic>
      <p:sp>
        <p:nvSpPr>
          <p:cNvPr id="6" name="Rectangle 5">
            <a:extLst>
              <a:ext uri="{FF2B5EF4-FFF2-40B4-BE49-F238E27FC236}">
                <a16:creationId xmlns:a16="http://schemas.microsoft.com/office/drawing/2014/main" id="{B4E22AF7-2B1A-8F37-21FC-7C2C98438EF4}"/>
              </a:ext>
            </a:extLst>
          </p:cNvPr>
          <p:cNvSpPr/>
          <p:nvPr/>
        </p:nvSpPr>
        <p:spPr>
          <a:xfrm rot="5400000">
            <a:off x="8459865" y="2198107"/>
            <a:ext cx="488288" cy="1929608"/>
          </a:xfrm>
          <a:prstGeom prst="rect">
            <a:avLst/>
          </a:prstGeom>
          <a:solidFill>
            <a:srgbClr val="FFFF00">
              <a:alpha val="10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4C2A0147-08B1-0627-E766-5842E12027A2}"/>
              </a:ext>
            </a:extLst>
          </p:cNvPr>
          <p:cNvSpPr/>
          <p:nvPr/>
        </p:nvSpPr>
        <p:spPr>
          <a:xfrm flipH="1">
            <a:off x="5844498" y="2830986"/>
            <a:ext cx="1192579"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1</a:t>
            </a:r>
            <a:endParaRPr lang="en-US" b="1" dirty="0"/>
          </a:p>
        </p:txBody>
      </p:sp>
    </p:spTree>
    <p:extLst>
      <p:ext uri="{BB962C8B-B14F-4D97-AF65-F5344CB8AC3E}">
        <p14:creationId xmlns:p14="http://schemas.microsoft.com/office/powerpoint/2010/main" val="596600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4DB82-4D64-711C-6C87-775445346B43}"/>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10D8D6FB-7D6C-4617-39E4-BFCA104E77A6}"/>
              </a:ext>
            </a:extLst>
          </p:cNvPr>
          <p:cNvPicPr>
            <a:picLocks noChangeAspect="1"/>
          </p:cNvPicPr>
          <p:nvPr/>
        </p:nvPicPr>
        <p:blipFill>
          <a:blip r:embed="rId3"/>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6C87E570-F959-427C-52CA-569E53E148DB}"/>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B050"/>
                </a:solidFill>
              </a:rPr>
              <a:t>Respond to Shared Files</a:t>
            </a:r>
            <a:endParaRPr lang="en-US" sz="4000" dirty="0">
              <a:solidFill>
                <a:schemeClr val="accent1"/>
              </a:solidFill>
            </a:endParaRPr>
          </a:p>
        </p:txBody>
      </p:sp>
      <p:sp>
        <p:nvSpPr>
          <p:cNvPr id="3" name="Title 1">
            <a:extLst>
              <a:ext uri="{FF2B5EF4-FFF2-40B4-BE49-F238E27FC236}">
                <a16:creationId xmlns:a16="http://schemas.microsoft.com/office/drawing/2014/main" id="{62083485-010A-754E-FB59-718566271A1C}"/>
              </a:ext>
            </a:extLst>
          </p:cNvPr>
          <p:cNvSpPr txBox="1">
            <a:spLocks/>
          </p:cNvSpPr>
          <p:nvPr/>
        </p:nvSpPr>
        <p:spPr>
          <a:xfrm>
            <a:off x="343817" y="1079280"/>
            <a:ext cx="3474720" cy="3280582"/>
          </a:xfrm>
          <a:prstGeom prst="rect">
            <a:avLst/>
          </a:prstGeom>
          <a:ln>
            <a:noFill/>
          </a:ln>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1"/>
                </a:solidFill>
              </a:rPr>
              <a:t>You will also see a notification in your Action Items when a file has been shared and a response is requested. </a:t>
            </a:r>
          </a:p>
          <a:p>
            <a:endParaRPr lang="en-US" sz="2800" dirty="0">
              <a:solidFill>
                <a:schemeClr val="accent1"/>
              </a:solidFill>
            </a:endParaRPr>
          </a:p>
          <a:p>
            <a:r>
              <a:rPr lang="en-US" sz="2800" dirty="0">
                <a:solidFill>
                  <a:schemeClr val="accent1"/>
                </a:solidFill>
              </a:rPr>
              <a:t>To send a response, open the shared file, select "Respond" and upload the file with your response.</a:t>
            </a:r>
          </a:p>
        </p:txBody>
      </p:sp>
      <p:pic>
        <p:nvPicPr>
          <p:cNvPr id="1026" name="Picture 2" descr="select the task on your homepage to review and respond to shared files.">
            <a:extLst>
              <a:ext uri="{FF2B5EF4-FFF2-40B4-BE49-F238E27FC236}">
                <a16:creationId xmlns:a16="http://schemas.microsoft.com/office/drawing/2014/main" id="{9230DDC0-74D1-3AB7-6F95-806A3CE11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779" y="950979"/>
            <a:ext cx="8280122" cy="4652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619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E9DB45-1248-5090-42D9-B6DA95079A5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4402796-9EF5-BEE0-7596-96C75FA34342}"/>
              </a:ext>
            </a:extLst>
          </p:cNvPr>
          <p:cNvPicPr>
            <a:picLocks noChangeAspect="1"/>
          </p:cNvPicPr>
          <p:nvPr/>
        </p:nvPicPr>
        <p:blipFill>
          <a:blip r:embed="rId3"/>
          <a:stretch>
            <a:fillRect/>
          </a:stretch>
        </p:blipFill>
        <p:spPr>
          <a:xfrm>
            <a:off x="780788" y="822155"/>
            <a:ext cx="10630423" cy="5213689"/>
          </a:xfrm>
          <a:prstGeom prst="rect">
            <a:avLst/>
          </a:prstGeom>
        </p:spPr>
      </p:pic>
      <p:pic>
        <p:nvPicPr>
          <p:cNvPr id="9" name="Picture 8">
            <a:extLst>
              <a:ext uri="{FF2B5EF4-FFF2-40B4-BE49-F238E27FC236}">
                <a16:creationId xmlns:a16="http://schemas.microsoft.com/office/drawing/2014/main" id="{88E40581-A3FD-DE41-E5C6-19C43DD88BA4}"/>
              </a:ext>
            </a:extLst>
          </p:cNvPr>
          <p:cNvPicPr>
            <a:picLocks noChangeAspect="1"/>
          </p:cNvPicPr>
          <p:nvPr/>
        </p:nvPicPr>
        <p:blipFill>
          <a:blip r:embed="rId4"/>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AB48BAE0-3D28-05B7-CB4C-875DA19BCB71}"/>
              </a:ext>
            </a:extLst>
          </p:cNvPr>
          <p:cNvSpPr txBox="1">
            <a:spLocks/>
          </p:cNvSpPr>
          <p:nvPr/>
        </p:nvSpPr>
        <p:spPr>
          <a:xfrm>
            <a:off x="607162" y="138995"/>
            <a:ext cx="11258092"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0B050"/>
                </a:solidFill>
              </a:rPr>
              <a:t>The Candidate Experience – </a:t>
            </a:r>
            <a:r>
              <a:rPr lang="en-US" sz="4000" b="1" dirty="0">
                <a:solidFill>
                  <a:srgbClr val="00B0F0"/>
                </a:solidFill>
              </a:rPr>
              <a:t>Sending Case Forward</a:t>
            </a:r>
            <a:endParaRPr lang="en-US" sz="4000" dirty="0">
              <a:solidFill>
                <a:srgbClr val="00B0F0"/>
              </a:solidFill>
            </a:endParaRPr>
          </a:p>
        </p:txBody>
      </p:sp>
      <p:sp>
        <p:nvSpPr>
          <p:cNvPr id="6" name="Rectangle 5">
            <a:extLst>
              <a:ext uri="{FF2B5EF4-FFF2-40B4-BE49-F238E27FC236}">
                <a16:creationId xmlns:a16="http://schemas.microsoft.com/office/drawing/2014/main" id="{9FF5283B-2050-1B0B-ED7D-8EA5A5C2E619}"/>
              </a:ext>
            </a:extLst>
          </p:cNvPr>
          <p:cNvSpPr/>
          <p:nvPr/>
        </p:nvSpPr>
        <p:spPr>
          <a:xfrm rot="5400000">
            <a:off x="7948746" y="114168"/>
            <a:ext cx="876260" cy="2611527"/>
          </a:xfrm>
          <a:prstGeom prst="rect">
            <a:avLst/>
          </a:prstGeom>
          <a:solidFill>
            <a:srgbClr val="FFFF00">
              <a:alpha val="10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Left 2">
            <a:extLst>
              <a:ext uri="{FF2B5EF4-FFF2-40B4-BE49-F238E27FC236}">
                <a16:creationId xmlns:a16="http://schemas.microsoft.com/office/drawing/2014/main" id="{B7A6B900-3071-0313-CBD6-F74C49767E9C}"/>
              </a:ext>
            </a:extLst>
          </p:cNvPr>
          <p:cNvSpPr/>
          <p:nvPr/>
        </p:nvSpPr>
        <p:spPr>
          <a:xfrm rot="3113133" flipH="1">
            <a:off x="8548006" y="440941"/>
            <a:ext cx="652917" cy="707571"/>
          </a:xfrm>
          <a:prstGeom prst="leftArrow">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2">
                    <a:lumMod val="75000"/>
                  </a:schemeClr>
                </a:solidFill>
                <a:effectLst>
                  <a:glow rad="228600">
                    <a:schemeClr val="accent2">
                      <a:satMod val="175000"/>
                      <a:alpha val="40000"/>
                    </a:schemeClr>
                  </a:glow>
                </a:effectLst>
              </a:rPr>
              <a:t>1</a:t>
            </a:r>
            <a:endParaRPr lang="en-US" b="1" dirty="0"/>
          </a:p>
        </p:txBody>
      </p:sp>
    </p:spTree>
    <p:extLst>
      <p:ext uri="{BB962C8B-B14F-4D97-AF65-F5344CB8AC3E}">
        <p14:creationId xmlns:p14="http://schemas.microsoft.com/office/powerpoint/2010/main" val="3788540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54FF9-6A27-B20F-E5F0-D8DBFA22B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D09A7D-B124-CF1C-EF89-8FFA53C44D41}"/>
              </a:ext>
            </a:extLst>
          </p:cNvPr>
          <p:cNvSpPr>
            <a:spLocks noGrp="1"/>
          </p:cNvSpPr>
          <p:nvPr>
            <p:ph type="ctrTitle"/>
          </p:nvPr>
        </p:nvSpPr>
        <p:spPr>
          <a:xfrm>
            <a:off x="0" y="943662"/>
            <a:ext cx="12192000" cy="4359858"/>
          </a:xfrm>
        </p:spPr>
        <p:txBody>
          <a:bodyPr anchor="t">
            <a:noAutofit/>
          </a:bodyPr>
          <a:lstStyle/>
          <a:p>
            <a:r>
              <a:rPr lang="en-US" sz="4000" b="1" dirty="0">
                <a:solidFill>
                  <a:srgbClr val="00B050"/>
                </a:solidFill>
              </a:rPr>
              <a:t>Review, Promotion &amp; Tenure (RPT)</a:t>
            </a:r>
            <a:br>
              <a:rPr lang="en-US" sz="4000" dirty="0">
                <a:solidFill>
                  <a:schemeClr val="accent1"/>
                </a:solidFill>
              </a:rPr>
            </a:br>
            <a:br>
              <a:rPr lang="en-US" sz="4000" dirty="0">
                <a:solidFill>
                  <a:schemeClr val="accent1"/>
                </a:solidFill>
              </a:rPr>
            </a:br>
            <a:r>
              <a:rPr lang="en-US" sz="4000" dirty="0" err="1">
                <a:solidFill>
                  <a:schemeClr val="accent1"/>
                </a:solidFill>
              </a:rPr>
              <a:t>Interfolio</a:t>
            </a:r>
            <a:r>
              <a:rPr lang="en-US" sz="4000" dirty="0">
                <a:solidFill>
                  <a:schemeClr val="accent1"/>
                </a:solidFill>
              </a:rPr>
              <a:t> Review, Promotion &amp; Tenure is an online platform for carrying out formal faculty reviews in a shared governance context, built to help academic institutions ensure that these processes are transparent, equitable, efficient, and well-documented.</a:t>
            </a:r>
          </a:p>
        </p:txBody>
      </p:sp>
      <p:pic>
        <p:nvPicPr>
          <p:cNvPr id="3" name="Picture 2">
            <a:extLst>
              <a:ext uri="{FF2B5EF4-FFF2-40B4-BE49-F238E27FC236}">
                <a16:creationId xmlns:a16="http://schemas.microsoft.com/office/drawing/2014/main" id="{A219BE6C-1DD1-0AC1-7FB0-D6D550167C07}"/>
              </a:ext>
            </a:extLst>
          </p:cNvPr>
          <p:cNvPicPr>
            <a:picLocks noChangeAspect="1"/>
          </p:cNvPicPr>
          <p:nvPr/>
        </p:nvPicPr>
        <p:blipFill>
          <a:blip r:embed="rId2"/>
          <a:stretch>
            <a:fillRect/>
          </a:stretch>
        </p:blipFill>
        <p:spPr>
          <a:xfrm>
            <a:off x="9129370" y="5896619"/>
            <a:ext cx="3062630" cy="965750"/>
          </a:xfrm>
          <a:prstGeom prst="rect">
            <a:avLst/>
          </a:prstGeom>
        </p:spPr>
      </p:pic>
    </p:spTree>
    <p:extLst>
      <p:ext uri="{BB962C8B-B14F-4D97-AF65-F5344CB8AC3E}">
        <p14:creationId xmlns:p14="http://schemas.microsoft.com/office/powerpoint/2010/main" val="189632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B41F88-3289-F8C2-E334-5959577710B1}"/>
              </a:ext>
            </a:extLst>
          </p:cNvPr>
          <p:cNvSpPr txBox="1"/>
          <p:nvPr/>
        </p:nvSpPr>
        <p:spPr>
          <a:xfrm>
            <a:off x="708355" y="853415"/>
            <a:ext cx="10775290" cy="830997"/>
          </a:xfrm>
          <a:prstGeom prst="rect">
            <a:avLst/>
          </a:prstGeom>
          <a:noFill/>
        </p:spPr>
        <p:txBody>
          <a:bodyPr wrap="square" rtlCol="0">
            <a:spAutoFit/>
          </a:bodyPr>
          <a:lstStyle/>
          <a:p>
            <a:endParaRPr lang="en-US" sz="2400" b="1" dirty="0">
              <a:solidFill>
                <a:schemeClr val="accent1"/>
              </a:solidFill>
            </a:endParaRPr>
          </a:p>
          <a:p>
            <a:r>
              <a:rPr lang="en-US" sz="2400" b="1" dirty="0">
                <a:solidFill>
                  <a:schemeClr val="accent1"/>
                </a:solidFill>
              </a:rPr>
              <a:t>If you need any information about </a:t>
            </a:r>
            <a:r>
              <a:rPr lang="en-US" sz="2400" b="1" dirty="0" err="1">
                <a:solidFill>
                  <a:schemeClr val="accent1"/>
                </a:solidFill>
              </a:rPr>
              <a:t>Interfolio</a:t>
            </a:r>
            <a:r>
              <a:rPr lang="en-US" sz="2400" b="1" dirty="0">
                <a:solidFill>
                  <a:schemeClr val="accent1"/>
                </a:solidFill>
              </a:rPr>
              <a:t>, please feel free to contact me.</a:t>
            </a:r>
          </a:p>
        </p:txBody>
      </p:sp>
      <p:sp>
        <p:nvSpPr>
          <p:cNvPr id="12" name="TextBox 11">
            <a:extLst>
              <a:ext uri="{FF2B5EF4-FFF2-40B4-BE49-F238E27FC236}">
                <a16:creationId xmlns:a16="http://schemas.microsoft.com/office/drawing/2014/main" id="{E4692920-769A-C871-590F-CD90A9FA12AE}"/>
              </a:ext>
            </a:extLst>
          </p:cNvPr>
          <p:cNvSpPr txBox="1"/>
          <p:nvPr/>
        </p:nvSpPr>
        <p:spPr>
          <a:xfrm>
            <a:off x="3791712" y="2545538"/>
            <a:ext cx="6097218" cy="1600438"/>
          </a:xfrm>
          <a:prstGeom prst="rect">
            <a:avLst/>
          </a:prstGeom>
          <a:noFill/>
        </p:spPr>
        <p:txBody>
          <a:bodyPr wrap="square">
            <a:spAutoFit/>
          </a:bodyPr>
          <a:lstStyle/>
          <a:p>
            <a:r>
              <a:rPr lang="en-US" sz="1600" b="1" i="0" dirty="0">
                <a:solidFill>
                  <a:srgbClr val="000000"/>
                </a:solidFill>
                <a:effectLst/>
                <a:highlight>
                  <a:srgbClr val="FFFFFF"/>
                </a:highlight>
                <a:latin typeface="Open Sans" panose="020B0606030504020204" pitchFamily="34" charset="0"/>
              </a:rPr>
              <a:t>Jairo Benitez</a:t>
            </a:r>
            <a:r>
              <a:rPr lang="en-US" sz="1600" b="1" dirty="0">
                <a:solidFill>
                  <a:srgbClr val="000000"/>
                </a:solidFill>
                <a:highlight>
                  <a:srgbClr val="FFFFFF"/>
                </a:highlight>
                <a:latin typeface="Open Sans" panose="020B0606030504020204" pitchFamily="34" charset="0"/>
              </a:rPr>
              <a:t>.</a:t>
            </a:r>
            <a:br>
              <a:rPr lang="en-US" sz="1050" b="0" i="0" dirty="0">
                <a:solidFill>
                  <a:srgbClr val="000000"/>
                </a:solidFill>
                <a:effectLst/>
                <a:highlight>
                  <a:srgbClr val="FFFFFF"/>
                </a:highlight>
                <a:latin typeface="Aptos" panose="020B0004020202020204" pitchFamily="34" charset="0"/>
              </a:rPr>
            </a:br>
            <a:r>
              <a:rPr lang="en-US" sz="1600" b="0" i="0" dirty="0">
                <a:solidFill>
                  <a:srgbClr val="000000"/>
                </a:solidFill>
                <a:effectLst/>
                <a:highlight>
                  <a:srgbClr val="FFFFFF"/>
                </a:highlight>
                <a:latin typeface="Open Sans" panose="020B0606030504020204" pitchFamily="34" charset="0"/>
              </a:rPr>
              <a:t>Continuous Improvement &amp; Credentialing Coordinator</a:t>
            </a:r>
            <a:br>
              <a:rPr lang="en-US" sz="1050" b="0" i="0" dirty="0">
                <a:solidFill>
                  <a:srgbClr val="000000"/>
                </a:solidFill>
                <a:effectLst/>
                <a:highlight>
                  <a:srgbClr val="FFFFFF"/>
                </a:highlight>
                <a:latin typeface="Aptos" panose="020B0004020202020204" pitchFamily="34" charset="0"/>
              </a:rPr>
            </a:br>
            <a:r>
              <a:rPr lang="en-US" sz="1600" b="0" i="0" dirty="0">
                <a:solidFill>
                  <a:srgbClr val="000000"/>
                </a:solidFill>
                <a:effectLst/>
                <a:highlight>
                  <a:srgbClr val="FFFFFF"/>
                </a:highlight>
                <a:latin typeface="Open Sans" panose="020B0606030504020204" pitchFamily="34" charset="0"/>
              </a:rPr>
              <a:t>Division of Institutional Excellence</a:t>
            </a:r>
          </a:p>
          <a:p>
            <a:r>
              <a:rPr lang="en-US" b="0" i="0" dirty="0">
                <a:solidFill>
                  <a:schemeClr val="tx2">
                    <a:lumMod val="75000"/>
                    <a:lumOff val="25000"/>
                  </a:schemeClr>
                </a:solidFill>
                <a:effectLst/>
                <a:highlight>
                  <a:srgbClr val="FFFFFF"/>
                </a:highlight>
                <a:latin typeface="Aptos" panose="020B0004020202020204" pitchFamily="34" charset="0"/>
              </a:rPr>
              <a:t>jairo.benitezsanchez@tamucc.edu</a:t>
            </a:r>
            <a:br>
              <a:rPr lang="en-US" sz="1050" b="0" i="0" dirty="0">
                <a:solidFill>
                  <a:srgbClr val="000000"/>
                </a:solidFill>
                <a:effectLst/>
                <a:highlight>
                  <a:srgbClr val="FFFFFF"/>
                </a:highlight>
                <a:latin typeface="Aptos" panose="020B0004020202020204" pitchFamily="34" charset="0"/>
              </a:rPr>
            </a:br>
            <a:r>
              <a:rPr lang="en-US" sz="1600" b="0" i="0" dirty="0">
                <a:solidFill>
                  <a:srgbClr val="000000"/>
                </a:solidFill>
                <a:effectLst/>
                <a:highlight>
                  <a:srgbClr val="FFFFFF"/>
                </a:highlight>
                <a:latin typeface="Open Sans" panose="020B0606030504020204" pitchFamily="34" charset="0"/>
              </a:rPr>
              <a:t>Texas A&amp;M University-Corpus Christi</a:t>
            </a:r>
            <a:br>
              <a:rPr lang="en-US" sz="1050" b="0" i="0" dirty="0">
                <a:solidFill>
                  <a:srgbClr val="000000"/>
                </a:solidFill>
                <a:effectLst/>
                <a:highlight>
                  <a:srgbClr val="FFFFFF"/>
                </a:highlight>
                <a:latin typeface="Aptos" panose="020B0004020202020204" pitchFamily="34" charset="0"/>
              </a:rPr>
            </a:br>
            <a:endParaRPr lang="en-US" sz="1600" dirty="0">
              <a:solidFill>
                <a:schemeClr val="accent1"/>
              </a:solidFill>
            </a:endParaRPr>
          </a:p>
        </p:txBody>
      </p:sp>
      <p:sp>
        <p:nvSpPr>
          <p:cNvPr id="15" name="TextBox 14">
            <a:extLst>
              <a:ext uri="{FF2B5EF4-FFF2-40B4-BE49-F238E27FC236}">
                <a16:creationId xmlns:a16="http://schemas.microsoft.com/office/drawing/2014/main" id="{F66AE39C-5D98-1F63-16D6-7C7EF634B337}"/>
              </a:ext>
            </a:extLst>
          </p:cNvPr>
          <p:cNvSpPr txBox="1"/>
          <p:nvPr/>
        </p:nvSpPr>
        <p:spPr>
          <a:xfrm>
            <a:off x="4357369" y="4615400"/>
            <a:ext cx="2921151" cy="369332"/>
          </a:xfrm>
          <a:prstGeom prst="rect">
            <a:avLst/>
          </a:prstGeom>
          <a:noFill/>
        </p:spPr>
        <p:txBody>
          <a:bodyPr wrap="square">
            <a:spAutoFit/>
          </a:bodyPr>
          <a:lstStyle/>
          <a:p>
            <a:r>
              <a:rPr lang="en-US" b="0" i="0" u="none" strike="noStrike" dirty="0">
                <a:solidFill>
                  <a:schemeClr val="accent1"/>
                </a:solidFill>
                <a:effectLst/>
                <a:highlight>
                  <a:srgbClr val="FFFFFF"/>
                </a:highlight>
                <a:latin typeface="Segoe UI Web (West European)"/>
                <a:hlinkClick r:id="rId2">
                  <a:extLst>
                    <a:ext uri="{A12FA001-AC4F-418D-AE19-62706E023703}">
                      <ahyp:hlinkClr xmlns:ahyp="http://schemas.microsoft.com/office/drawing/2018/hyperlinkcolor" val="tx"/>
                    </a:ext>
                  </a:extLst>
                </a:hlinkClick>
              </a:rPr>
              <a:t>Book time to meet with me</a:t>
            </a:r>
            <a:endParaRPr lang="en-US" dirty="0">
              <a:solidFill>
                <a:schemeClr val="accent1"/>
              </a:solidFill>
            </a:endParaRPr>
          </a:p>
        </p:txBody>
      </p:sp>
      <p:pic>
        <p:nvPicPr>
          <p:cNvPr id="7" name="Graphic 6" descr="Online meeting with solid fill">
            <a:extLst>
              <a:ext uri="{FF2B5EF4-FFF2-40B4-BE49-F238E27FC236}">
                <a16:creationId xmlns:a16="http://schemas.microsoft.com/office/drawing/2014/main" id="{DD8B6C9C-3DC8-F479-56FD-2CAB4C8235F1}"/>
              </a:ext>
            </a:extLst>
          </p:cNvPr>
          <p:cNvPicPr>
            <a:picLocks noChangeAspect="1"/>
          </p:cNvPicPr>
          <p:nvPr/>
        </p:nvPicPr>
        <p:blipFill>
          <a:blip r:embed="rId3">
            <a:duotone>
              <a:schemeClr val="accent2">
                <a:shade val="45000"/>
                <a:satMod val="135000"/>
              </a:schemeClr>
              <a:prstClr val="white"/>
            </a:duotone>
            <a:extLst>
              <a:ext uri="{96DAC541-7B7A-43D3-8B79-37D633B846F1}">
                <asvg:svgBlip xmlns:asvg="http://schemas.microsoft.com/office/drawing/2016/SVG/main" r:embed="rId4"/>
              </a:ext>
            </a:extLst>
          </a:blip>
          <a:stretch>
            <a:fillRect/>
          </a:stretch>
        </p:blipFill>
        <p:spPr>
          <a:xfrm>
            <a:off x="3791712" y="4517238"/>
            <a:ext cx="565657" cy="565657"/>
          </a:xfrm>
          <a:prstGeom prst="rect">
            <a:avLst/>
          </a:prstGeom>
        </p:spPr>
      </p:pic>
      <p:pic>
        <p:nvPicPr>
          <p:cNvPr id="3" name="Picture 2">
            <a:extLst>
              <a:ext uri="{FF2B5EF4-FFF2-40B4-BE49-F238E27FC236}">
                <a16:creationId xmlns:a16="http://schemas.microsoft.com/office/drawing/2014/main" id="{9C961AD6-9EE7-028A-1E28-8E119D292176}"/>
              </a:ext>
            </a:extLst>
          </p:cNvPr>
          <p:cNvPicPr>
            <a:picLocks noChangeAspect="1"/>
          </p:cNvPicPr>
          <p:nvPr/>
        </p:nvPicPr>
        <p:blipFill>
          <a:blip r:embed="rId5"/>
          <a:stretch>
            <a:fillRect/>
          </a:stretch>
        </p:blipFill>
        <p:spPr>
          <a:xfrm>
            <a:off x="9129370" y="5896619"/>
            <a:ext cx="3062630" cy="965750"/>
          </a:xfrm>
          <a:prstGeom prst="rect">
            <a:avLst/>
          </a:prstGeom>
        </p:spPr>
      </p:pic>
    </p:spTree>
    <p:extLst>
      <p:ext uri="{BB962C8B-B14F-4D97-AF65-F5344CB8AC3E}">
        <p14:creationId xmlns:p14="http://schemas.microsoft.com/office/powerpoint/2010/main" val="624460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97B-68CA-CB6F-2E0A-198FAC44F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7C1713-0224-6DE3-E10B-88580043D939}"/>
              </a:ext>
            </a:extLst>
          </p:cNvPr>
          <p:cNvSpPr>
            <a:spLocks noGrp="1"/>
          </p:cNvSpPr>
          <p:nvPr>
            <p:ph type="ctrTitle"/>
          </p:nvPr>
        </p:nvSpPr>
        <p:spPr>
          <a:xfrm>
            <a:off x="0" y="943662"/>
            <a:ext cx="12192000" cy="4359858"/>
          </a:xfrm>
        </p:spPr>
        <p:txBody>
          <a:bodyPr anchor="t">
            <a:noAutofit/>
          </a:bodyPr>
          <a:lstStyle/>
          <a:p>
            <a:r>
              <a:rPr lang="en-US" sz="4000" b="1" dirty="0">
                <a:solidFill>
                  <a:srgbClr val="00B050"/>
                </a:solidFill>
              </a:rPr>
              <a:t>Cases</a:t>
            </a:r>
            <a:br>
              <a:rPr lang="en-US" sz="4000" dirty="0">
                <a:solidFill>
                  <a:schemeClr val="accent1"/>
                </a:solidFill>
              </a:rPr>
            </a:br>
            <a:br>
              <a:rPr lang="en-US" sz="4000" dirty="0">
                <a:solidFill>
                  <a:schemeClr val="accent1"/>
                </a:solidFill>
              </a:rPr>
            </a:br>
            <a:r>
              <a:rPr lang="en-US" sz="4000" dirty="0">
                <a:solidFill>
                  <a:schemeClr val="accent1"/>
                </a:solidFill>
              </a:rPr>
              <a:t>The lifecycle of a candidate as they progress through a standardized review cycle. </a:t>
            </a:r>
            <a:br>
              <a:rPr lang="en-US" sz="4000" dirty="0">
                <a:solidFill>
                  <a:schemeClr val="accent1"/>
                </a:solidFill>
              </a:rPr>
            </a:br>
            <a:br>
              <a:rPr lang="en-US" sz="4000" dirty="0">
                <a:solidFill>
                  <a:schemeClr val="accent1"/>
                </a:solidFill>
              </a:rPr>
            </a:br>
            <a:r>
              <a:rPr lang="en-US" sz="4000" dirty="0">
                <a:solidFill>
                  <a:schemeClr val="accent1"/>
                </a:solidFill>
              </a:rPr>
              <a:t>You might think of this as a virtual 3-ring binder used to hold both candidate and committee materials for a review.</a:t>
            </a:r>
          </a:p>
        </p:txBody>
      </p:sp>
      <p:pic>
        <p:nvPicPr>
          <p:cNvPr id="3" name="Picture 2">
            <a:extLst>
              <a:ext uri="{FF2B5EF4-FFF2-40B4-BE49-F238E27FC236}">
                <a16:creationId xmlns:a16="http://schemas.microsoft.com/office/drawing/2014/main" id="{25E451D3-651C-120E-B811-CFA3C07B0BF9}"/>
              </a:ext>
            </a:extLst>
          </p:cNvPr>
          <p:cNvPicPr>
            <a:picLocks noChangeAspect="1"/>
          </p:cNvPicPr>
          <p:nvPr/>
        </p:nvPicPr>
        <p:blipFill>
          <a:blip r:embed="rId2"/>
          <a:stretch>
            <a:fillRect/>
          </a:stretch>
        </p:blipFill>
        <p:spPr>
          <a:xfrm>
            <a:off x="9129370" y="5896619"/>
            <a:ext cx="3062630" cy="965750"/>
          </a:xfrm>
          <a:prstGeom prst="rect">
            <a:avLst/>
          </a:prstGeom>
        </p:spPr>
      </p:pic>
    </p:spTree>
    <p:extLst>
      <p:ext uri="{BB962C8B-B14F-4D97-AF65-F5344CB8AC3E}">
        <p14:creationId xmlns:p14="http://schemas.microsoft.com/office/powerpoint/2010/main" val="304770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940BA-4AD9-D718-0FE8-A1A123C64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3E9139-35E2-6316-44B3-2541A218A691}"/>
              </a:ext>
            </a:extLst>
          </p:cNvPr>
          <p:cNvSpPr>
            <a:spLocks noGrp="1"/>
          </p:cNvSpPr>
          <p:nvPr>
            <p:ph type="ctrTitle"/>
          </p:nvPr>
        </p:nvSpPr>
        <p:spPr>
          <a:xfrm>
            <a:off x="0" y="943662"/>
            <a:ext cx="12192000" cy="4359858"/>
          </a:xfrm>
        </p:spPr>
        <p:txBody>
          <a:bodyPr anchor="t">
            <a:noAutofit/>
          </a:bodyPr>
          <a:lstStyle/>
          <a:p>
            <a:r>
              <a:rPr lang="en-US" sz="4000" b="1" dirty="0">
                <a:solidFill>
                  <a:srgbClr val="00B050"/>
                </a:solidFill>
              </a:rPr>
              <a:t>Packet</a:t>
            </a:r>
            <a:br>
              <a:rPr lang="en-US" sz="4000" dirty="0">
                <a:solidFill>
                  <a:schemeClr val="accent1"/>
                </a:solidFill>
              </a:rPr>
            </a:br>
            <a:br>
              <a:rPr lang="en-US" sz="4000" dirty="0">
                <a:solidFill>
                  <a:schemeClr val="accent1"/>
                </a:solidFill>
              </a:rPr>
            </a:br>
            <a:r>
              <a:rPr lang="en-US" sz="4000" dirty="0">
                <a:solidFill>
                  <a:schemeClr val="accent1"/>
                </a:solidFill>
              </a:rPr>
              <a:t>The collection of materials by which a candidate is being reviewed (documents and other files). </a:t>
            </a:r>
            <a:br>
              <a:rPr lang="en-US" sz="4000" dirty="0">
                <a:solidFill>
                  <a:schemeClr val="accent1"/>
                </a:solidFill>
              </a:rPr>
            </a:br>
            <a:br>
              <a:rPr lang="en-US" sz="4000" dirty="0">
                <a:solidFill>
                  <a:schemeClr val="accent1"/>
                </a:solidFill>
              </a:rPr>
            </a:br>
            <a:r>
              <a:rPr lang="en-US" sz="4000" dirty="0">
                <a:solidFill>
                  <a:schemeClr val="accent1"/>
                </a:solidFill>
              </a:rPr>
              <a:t>The packet is divided into sections which can be worked on and submitted independently of one another. </a:t>
            </a:r>
          </a:p>
        </p:txBody>
      </p:sp>
      <p:pic>
        <p:nvPicPr>
          <p:cNvPr id="3" name="Picture 2">
            <a:extLst>
              <a:ext uri="{FF2B5EF4-FFF2-40B4-BE49-F238E27FC236}">
                <a16:creationId xmlns:a16="http://schemas.microsoft.com/office/drawing/2014/main" id="{84802428-6BCD-0708-7059-1B1079E58D3B}"/>
              </a:ext>
            </a:extLst>
          </p:cNvPr>
          <p:cNvPicPr>
            <a:picLocks noChangeAspect="1"/>
          </p:cNvPicPr>
          <p:nvPr/>
        </p:nvPicPr>
        <p:blipFill>
          <a:blip r:embed="rId2"/>
          <a:stretch>
            <a:fillRect/>
          </a:stretch>
        </p:blipFill>
        <p:spPr>
          <a:xfrm>
            <a:off x="9129370" y="5896619"/>
            <a:ext cx="3062630" cy="965750"/>
          </a:xfrm>
          <a:prstGeom prst="rect">
            <a:avLst/>
          </a:prstGeom>
        </p:spPr>
      </p:pic>
    </p:spTree>
    <p:extLst>
      <p:ext uri="{BB962C8B-B14F-4D97-AF65-F5344CB8AC3E}">
        <p14:creationId xmlns:p14="http://schemas.microsoft.com/office/powerpoint/2010/main" val="1224759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C40C4890-F736-9940-1F95-09857A72F222}"/>
              </a:ext>
            </a:extLst>
          </p:cNvPr>
          <p:cNvSpPr/>
          <p:nvPr/>
        </p:nvSpPr>
        <p:spPr>
          <a:xfrm>
            <a:off x="2238269" y="970175"/>
            <a:ext cx="1716042" cy="2427513"/>
          </a:xfrm>
          <a:prstGeom prst="rightArrow">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0070C0"/>
                </a:solidFill>
              </a:rPr>
              <a:t>Menu</a:t>
            </a:r>
            <a:endParaRPr lang="en-US" b="1" dirty="0">
              <a:solidFill>
                <a:srgbClr val="0070C0"/>
              </a:solidFill>
            </a:endParaRPr>
          </a:p>
        </p:txBody>
      </p:sp>
      <p:sp>
        <p:nvSpPr>
          <p:cNvPr id="12" name="Rectangle 11">
            <a:extLst>
              <a:ext uri="{FF2B5EF4-FFF2-40B4-BE49-F238E27FC236}">
                <a16:creationId xmlns:a16="http://schemas.microsoft.com/office/drawing/2014/main" id="{24723AA7-BD52-0E80-2846-68E458EFA507}"/>
              </a:ext>
            </a:extLst>
          </p:cNvPr>
          <p:cNvSpPr/>
          <p:nvPr/>
        </p:nvSpPr>
        <p:spPr>
          <a:xfrm>
            <a:off x="4897357" y="1319116"/>
            <a:ext cx="108857" cy="1654629"/>
          </a:xfrm>
          <a:prstGeom prst="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66F021F5-B125-F608-FC99-65E81B737C83}"/>
              </a:ext>
            </a:extLst>
          </p:cNvPr>
          <p:cNvSpPr/>
          <p:nvPr/>
        </p:nvSpPr>
        <p:spPr>
          <a:xfrm>
            <a:off x="8431464" y="968048"/>
            <a:ext cx="1716042" cy="2427514"/>
          </a:xfrm>
          <a:prstGeom prst="lef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SECTIONS</a:t>
            </a:r>
          </a:p>
        </p:txBody>
      </p:sp>
      <p:sp>
        <p:nvSpPr>
          <p:cNvPr id="14" name="Rectangle 13">
            <a:extLst>
              <a:ext uri="{FF2B5EF4-FFF2-40B4-BE49-F238E27FC236}">
                <a16:creationId xmlns:a16="http://schemas.microsoft.com/office/drawing/2014/main" id="{A1377615-07AC-22B2-9CE1-C14D07CD1180}"/>
              </a:ext>
            </a:extLst>
          </p:cNvPr>
          <p:cNvSpPr/>
          <p:nvPr/>
        </p:nvSpPr>
        <p:spPr>
          <a:xfrm>
            <a:off x="7379562" y="1316677"/>
            <a:ext cx="108857" cy="165463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llout: Down Arrow 14">
            <a:extLst>
              <a:ext uri="{FF2B5EF4-FFF2-40B4-BE49-F238E27FC236}">
                <a16:creationId xmlns:a16="http://schemas.microsoft.com/office/drawing/2014/main" id="{BA694058-1E37-0F41-7FFE-0C37ABAE5EF2}"/>
              </a:ext>
            </a:extLst>
          </p:cNvPr>
          <p:cNvSpPr/>
          <p:nvPr/>
        </p:nvSpPr>
        <p:spPr>
          <a:xfrm>
            <a:off x="2238270" y="4073870"/>
            <a:ext cx="2767945" cy="1157146"/>
          </a:xfrm>
          <a:prstGeom prst="downArrowCallout">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n w="0"/>
                <a:solidFill>
                  <a:schemeClr val="tx1"/>
                </a:solidFill>
                <a:effectLst>
                  <a:outerShdw blurRad="38100" dist="19050" dir="2700000" algn="tl" rotWithShape="0">
                    <a:schemeClr val="dk1">
                      <a:alpha val="40000"/>
                    </a:schemeClr>
                  </a:outerShdw>
                </a:effectLst>
              </a:rPr>
              <a:t>No Action Required</a:t>
            </a:r>
          </a:p>
        </p:txBody>
      </p:sp>
      <p:sp>
        <p:nvSpPr>
          <p:cNvPr id="16" name="Rectangle 15">
            <a:extLst>
              <a:ext uri="{FF2B5EF4-FFF2-40B4-BE49-F238E27FC236}">
                <a16:creationId xmlns:a16="http://schemas.microsoft.com/office/drawing/2014/main" id="{EB938F0C-9276-4E30-CDFB-69DEA1368146}"/>
              </a:ext>
            </a:extLst>
          </p:cNvPr>
          <p:cNvSpPr/>
          <p:nvPr/>
        </p:nvSpPr>
        <p:spPr>
          <a:xfrm rot="5400000">
            <a:off x="3565650" y="4239486"/>
            <a:ext cx="113183" cy="2767944"/>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llout: Down Arrow 17">
            <a:extLst>
              <a:ext uri="{FF2B5EF4-FFF2-40B4-BE49-F238E27FC236}">
                <a16:creationId xmlns:a16="http://schemas.microsoft.com/office/drawing/2014/main" id="{8C569F9A-D918-4801-231C-1FCB383120B1}"/>
              </a:ext>
            </a:extLst>
          </p:cNvPr>
          <p:cNvSpPr/>
          <p:nvPr/>
        </p:nvSpPr>
        <p:spPr>
          <a:xfrm>
            <a:off x="7379562" y="4073871"/>
            <a:ext cx="2767945" cy="1157145"/>
          </a:xfrm>
          <a:prstGeom prst="downArrowCallout">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75000"/>
                  </a:schemeClr>
                </a:solidFill>
                <a:effectLst>
                  <a:glow rad="228600">
                    <a:schemeClr val="accent2">
                      <a:satMod val="175000"/>
                      <a:alpha val="40000"/>
                    </a:schemeClr>
                  </a:glow>
                </a:effectLst>
              </a:rPr>
              <a:t>Faculty Action Required</a:t>
            </a:r>
          </a:p>
        </p:txBody>
      </p:sp>
      <p:sp>
        <p:nvSpPr>
          <p:cNvPr id="19" name="Rectangle 18">
            <a:extLst>
              <a:ext uri="{FF2B5EF4-FFF2-40B4-BE49-F238E27FC236}">
                <a16:creationId xmlns:a16="http://schemas.microsoft.com/office/drawing/2014/main" id="{54C0A0AF-9C99-C4EE-4ADA-E13B0EB26D1A}"/>
              </a:ext>
            </a:extLst>
          </p:cNvPr>
          <p:cNvSpPr/>
          <p:nvPr/>
        </p:nvSpPr>
        <p:spPr>
          <a:xfrm rot="5400000">
            <a:off x="8706942" y="4238309"/>
            <a:ext cx="113184" cy="2767944"/>
          </a:xfrm>
          <a:prstGeom prst="rect">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771F98B-17EF-73EA-4020-1A46D361333C}"/>
              </a:ext>
            </a:extLst>
          </p:cNvPr>
          <p:cNvSpPr txBox="1"/>
          <p:nvPr/>
        </p:nvSpPr>
        <p:spPr>
          <a:xfrm>
            <a:off x="573632" y="103385"/>
            <a:ext cx="6097218" cy="584775"/>
          </a:xfrm>
          <a:prstGeom prst="rect">
            <a:avLst/>
          </a:prstGeom>
          <a:noFill/>
        </p:spPr>
        <p:txBody>
          <a:bodyPr wrap="square">
            <a:spAutoFit/>
          </a:bodyPr>
          <a:lstStyle/>
          <a:p>
            <a:r>
              <a:rPr lang="en-US" sz="3200" b="1" dirty="0">
                <a:solidFill>
                  <a:schemeClr val="accent1"/>
                </a:solidFill>
              </a:rPr>
              <a:t>Information or Action Icons</a:t>
            </a:r>
          </a:p>
        </p:txBody>
      </p:sp>
      <p:sp>
        <p:nvSpPr>
          <p:cNvPr id="4" name="Rectangle 3">
            <a:extLst>
              <a:ext uri="{FF2B5EF4-FFF2-40B4-BE49-F238E27FC236}">
                <a16:creationId xmlns:a16="http://schemas.microsoft.com/office/drawing/2014/main" id="{ED4DC236-14DF-7029-438B-9FFBC60A2064}"/>
              </a:ext>
            </a:extLst>
          </p:cNvPr>
          <p:cNvSpPr/>
          <p:nvPr/>
        </p:nvSpPr>
        <p:spPr>
          <a:xfrm>
            <a:off x="1148484" y="749212"/>
            <a:ext cx="4947514" cy="286944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690A141-D586-C8D5-EF3B-E4A31FE63B7F}"/>
              </a:ext>
            </a:extLst>
          </p:cNvPr>
          <p:cNvSpPr/>
          <p:nvPr/>
        </p:nvSpPr>
        <p:spPr>
          <a:xfrm>
            <a:off x="6248400" y="747085"/>
            <a:ext cx="4947514" cy="2869440"/>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8CFCC7D-5348-AA31-9EFF-65052C06540D}"/>
              </a:ext>
            </a:extLst>
          </p:cNvPr>
          <p:cNvSpPr/>
          <p:nvPr/>
        </p:nvSpPr>
        <p:spPr>
          <a:xfrm>
            <a:off x="1148484" y="3675450"/>
            <a:ext cx="4947514" cy="2198656"/>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4473C3D-E3D4-7FF8-A2B8-B8EB3A921732}"/>
              </a:ext>
            </a:extLst>
          </p:cNvPr>
          <p:cNvSpPr/>
          <p:nvPr/>
        </p:nvSpPr>
        <p:spPr>
          <a:xfrm>
            <a:off x="6248400" y="3675450"/>
            <a:ext cx="4947514" cy="2198656"/>
          </a:xfrm>
          <a:prstGeom prst="rect">
            <a:avLst/>
          </a:prstGeom>
          <a:solidFill>
            <a:schemeClr val="accent1">
              <a:alpha val="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0F67195-AE8F-1BB4-E95B-6750465486A4}"/>
              </a:ext>
            </a:extLst>
          </p:cNvPr>
          <p:cNvPicPr>
            <a:picLocks noChangeAspect="1"/>
          </p:cNvPicPr>
          <p:nvPr/>
        </p:nvPicPr>
        <p:blipFill>
          <a:blip r:embed="rId2"/>
          <a:stretch>
            <a:fillRect/>
          </a:stretch>
        </p:blipFill>
        <p:spPr>
          <a:xfrm>
            <a:off x="9129370" y="5896619"/>
            <a:ext cx="3062630" cy="965750"/>
          </a:xfrm>
          <a:prstGeom prst="rect">
            <a:avLst/>
          </a:prstGeom>
        </p:spPr>
      </p:pic>
    </p:spTree>
    <p:extLst>
      <p:ext uri="{BB962C8B-B14F-4D97-AF65-F5344CB8AC3E}">
        <p14:creationId xmlns:p14="http://schemas.microsoft.com/office/powerpoint/2010/main" val="4173102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C98C9C-A59E-0144-F650-11A39608E15D}"/>
              </a:ext>
            </a:extLst>
          </p:cNvPr>
          <p:cNvPicPr>
            <a:picLocks noChangeAspect="1"/>
          </p:cNvPicPr>
          <p:nvPr/>
        </p:nvPicPr>
        <p:blipFill>
          <a:blip r:embed="rId3"/>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B58859E3-54F0-980A-229F-6A78CD11EC13}"/>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rgbClr val="00B050"/>
                </a:solidFill>
              </a:rPr>
              <a:t>Interfolio</a:t>
            </a:r>
            <a:r>
              <a:rPr lang="en-US" sz="4000" b="1" dirty="0">
                <a:solidFill>
                  <a:srgbClr val="00B050"/>
                </a:solidFill>
              </a:rPr>
              <a:t> Account Dashboard</a:t>
            </a:r>
            <a:endParaRPr lang="en-US" sz="4000" dirty="0">
              <a:solidFill>
                <a:schemeClr val="accent1"/>
              </a:solidFill>
            </a:endParaRPr>
          </a:p>
        </p:txBody>
      </p:sp>
      <p:pic>
        <p:nvPicPr>
          <p:cNvPr id="11" name="Picture 10">
            <a:extLst>
              <a:ext uri="{FF2B5EF4-FFF2-40B4-BE49-F238E27FC236}">
                <a16:creationId xmlns:a16="http://schemas.microsoft.com/office/drawing/2014/main" id="{05F5B92D-0052-5EDE-E104-B4F7963925EC}"/>
              </a:ext>
            </a:extLst>
          </p:cNvPr>
          <p:cNvPicPr>
            <a:picLocks noChangeAspect="1"/>
          </p:cNvPicPr>
          <p:nvPr/>
        </p:nvPicPr>
        <p:blipFill>
          <a:blip r:embed="rId4"/>
          <a:stretch>
            <a:fillRect/>
          </a:stretch>
        </p:blipFill>
        <p:spPr>
          <a:xfrm>
            <a:off x="242217" y="1126427"/>
            <a:ext cx="11707566" cy="4605146"/>
          </a:xfrm>
          <a:prstGeom prst="rect">
            <a:avLst/>
          </a:prstGeom>
        </p:spPr>
      </p:pic>
    </p:spTree>
    <p:extLst>
      <p:ext uri="{BB962C8B-B14F-4D97-AF65-F5344CB8AC3E}">
        <p14:creationId xmlns:p14="http://schemas.microsoft.com/office/powerpoint/2010/main" val="43913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4B35F-C984-7961-CAC2-43442AEE3E45}"/>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643CB22-9FE0-5A1C-1C85-B178DD942888}"/>
              </a:ext>
            </a:extLst>
          </p:cNvPr>
          <p:cNvPicPr>
            <a:picLocks noChangeAspect="1"/>
          </p:cNvPicPr>
          <p:nvPr/>
        </p:nvPicPr>
        <p:blipFill>
          <a:blip r:embed="rId3"/>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F80F937B-B5C3-38F3-E342-C159346CF5CA}"/>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rgbClr val="00B050"/>
                </a:solidFill>
              </a:rPr>
              <a:t>Interfolio</a:t>
            </a:r>
            <a:r>
              <a:rPr lang="en-US" sz="4000" b="1" dirty="0">
                <a:solidFill>
                  <a:srgbClr val="00B050"/>
                </a:solidFill>
              </a:rPr>
              <a:t> Account Dashboard</a:t>
            </a:r>
            <a:endParaRPr lang="en-US" sz="4000" dirty="0">
              <a:solidFill>
                <a:schemeClr val="accent1"/>
              </a:solidFill>
            </a:endParaRPr>
          </a:p>
        </p:txBody>
      </p:sp>
      <p:pic>
        <p:nvPicPr>
          <p:cNvPr id="4" name="Picture 3">
            <a:extLst>
              <a:ext uri="{FF2B5EF4-FFF2-40B4-BE49-F238E27FC236}">
                <a16:creationId xmlns:a16="http://schemas.microsoft.com/office/drawing/2014/main" id="{07F5760C-D6BC-BCEE-161C-03C2050B0334}"/>
              </a:ext>
            </a:extLst>
          </p:cNvPr>
          <p:cNvPicPr>
            <a:picLocks noChangeAspect="1"/>
          </p:cNvPicPr>
          <p:nvPr/>
        </p:nvPicPr>
        <p:blipFill>
          <a:blip r:embed="rId4"/>
          <a:stretch>
            <a:fillRect/>
          </a:stretch>
        </p:blipFill>
        <p:spPr>
          <a:xfrm>
            <a:off x="237422" y="1146657"/>
            <a:ext cx="11717155" cy="4564685"/>
          </a:xfrm>
          <a:prstGeom prst="rect">
            <a:avLst/>
          </a:prstGeom>
        </p:spPr>
      </p:pic>
    </p:spTree>
    <p:extLst>
      <p:ext uri="{BB962C8B-B14F-4D97-AF65-F5344CB8AC3E}">
        <p14:creationId xmlns:p14="http://schemas.microsoft.com/office/powerpoint/2010/main" val="608053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A3936-E580-7D53-8A7E-5799E7201C4F}"/>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ABB178A-A75E-389B-0EFB-6007B3D91AA3}"/>
              </a:ext>
            </a:extLst>
          </p:cNvPr>
          <p:cNvPicPr>
            <a:picLocks noChangeAspect="1"/>
          </p:cNvPicPr>
          <p:nvPr/>
        </p:nvPicPr>
        <p:blipFill>
          <a:blip r:embed="rId3"/>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17FE6174-1DBE-CBD8-FF47-43D0A2CAD859}"/>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rgbClr val="00B050"/>
                </a:solidFill>
              </a:rPr>
              <a:t>Interfolio</a:t>
            </a:r>
            <a:r>
              <a:rPr lang="en-US" sz="4000" b="1" dirty="0">
                <a:solidFill>
                  <a:srgbClr val="00B050"/>
                </a:solidFill>
              </a:rPr>
              <a:t> Account Dashboard</a:t>
            </a:r>
            <a:endParaRPr lang="en-US" sz="4000" dirty="0">
              <a:solidFill>
                <a:schemeClr val="accent1"/>
              </a:solidFill>
            </a:endParaRPr>
          </a:p>
        </p:txBody>
      </p:sp>
      <p:pic>
        <p:nvPicPr>
          <p:cNvPr id="5" name="Picture 4">
            <a:extLst>
              <a:ext uri="{FF2B5EF4-FFF2-40B4-BE49-F238E27FC236}">
                <a16:creationId xmlns:a16="http://schemas.microsoft.com/office/drawing/2014/main" id="{75635305-8FE9-E1CE-BE42-FDC6230EBAF9}"/>
              </a:ext>
            </a:extLst>
          </p:cNvPr>
          <p:cNvPicPr>
            <a:picLocks noChangeAspect="1"/>
          </p:cNvPicPr>
          <p:nvPr/>
        </p:nvPicPr>
        <p:blipFill>
          <a:blip r:embed="rId4"/>
          <a:stretch>
            <a:fillRect/>
          </a:stretch>
        </p:blipFill>
        <p:spPr>
          <a:xfrm>
            <a:off x="1711099" y="1711236"/>
            <a:ext cx="8769801" cy="3435527"/>
          </a:xfrm>
          <a:prstGeom prst="rect">
            <a:avLst/>
          </a:prstGeom>
        </p:spPr>
      </p:pic>
    </p:spTree>
    <p:extLst>
      <p:ext uri="{BB962C8B-B14F-4D97-AF65-F5344CB8AC3E}">
        <p14:creationId xmlns:p14="http://schemas.microsoft.com/office/powerpoint/2010/main" val="130823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8254D-717D-0E2E-BC26-471D4C11CA6E}"/>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2F19C15-4784-57E8-3C81-6483053CB2CD}"/>
              </a:ext>
            </a:extLst>
          </p:cNvPr>
          <p:cNvPicPr>
            <a:picLocks noChangeAspect="1"/>
          </p:cNvPicPr>
          <p:nvPr/>
        </p:nvPicPr>
        <p:blipFill>
          <a:blip r:embed="rId3"/>
          <a:stretch>
            <a:fillRect/>
          </a:stretch>
        </p:blipFill>
        <p:spPr>
          <a:xfrm>
            <a:off x="9129370" y="5896619"/>
            <a:ext cx="3062630" cy="965750"/>
          </a:xfrm>
          <a:prstGeom prst="rect">
            <a:avLst/>
          </a:prstGeom>
        </p:spPr>
      </p:pic>
      <p:sp>
        <p:nvSpPr>
          <p:cNvPr id="2" name="Title 1">
            <a:extLst>
              <a:ext uri="{FF2B5EF4-FFF2-40B4-BE49-F238E27FC236}">
                <a16:creationId xmlns:a16="http://schemas.microsoft.com/office/drawing/2014/main" id="{D7B56799-57D0-6FFE-CA3B-279E874EBB94}"/>
              </a:ext>
            </a:extLst>
          </p:cNvPr>
          <p:cNvSpPr txBox="1">
            <a:spLocks/>
          </p:cNvSpPr>
          <p:nvPr/>
        </p:nvSpPr>
        <p:spPr>
          <a:xfrm>
            <a:off x="607162" y="138995"/>
            <a:ext cx="10972800" cy="607160"/>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rgbClr val="00B050"/>
                </a:solidFill>
              </a:rPr>
              <a:t>Interfolio</a:t>
            </a:r>
            <a:r>
              <a:rPr lang="en-US" sz="4000" b="1" dirty="0">
                <a:solidFill>
                  <a:srgbClr val="00B050"/>
                </a:solidFill>
              </a:rPr>
              <a:t> Account Dashboard - </a:t>
            </a:r>
            <a:r>
              <a:rPr lang="en-US" sz="4000" b="1" dirty="0">
                <a:solidFill>
                  <a:srgbClr val="00B0F0"/>
                </a:solidFill>
              </a:rPr>
              <a:t>Case Location</a:t>
            </a:r>
            <a:endParaRPr lang="en-US" sz="4000" dirty="0">
              <a:solidFill>
                <a:srgbClr val="00B0F0"/>
              </a:solidFill>
            </a:endParaRPr>
          </a:p>
        </p:txBody>
      </p:sp>
      <p:pic>
        <p:nvPicPr>
          <p:cNvPr id="4" name="Picture 3">
            <a:extLst>
              <a:ext uri="{FF2B5EF4-FFF2-40B4-BE49-F238E27FC236}">
                <a16:creationId xmlns:a16="http://schemas.microsoft.com/office/drawing/2014/main" id="{A7154AA8-4912-701D-7F8A-651F5FA25134}"/>
              </a:ext>
            </a:extLst>
          </p:cNvPr>
          <p:cNvPicPr>
            <a:picLocks noChangeAspect="1"/>
          </p:cNvPicPr>
          <p:nvPr/>
        </p:nvPicPr>
        <p:blipFill>
          <a:blip r:embed="rId4"/>
          <a:stretch>
            <a:fillRect/>
          </a:stretch>
        </p:blipFill>
        <p:spPr>
          <a:xfrm>
            <a:off x="1711099" y="1704886"/>
            <a:ext cx="8769801" cy="3448227"/>
          </a:xfrm>
          <a:prstGeom prst="rect">
            <a:avLst/>
          </a:prstGeom>
        </p:spPr>
      </p:pic>
      <p:sp>
        <p:nvSpPr>
          <p:cNvPr id="6" name="Rectangle 5">
            <a:extLst>
              <a:ext uri="{FF2B5EF4-FFF2-40B4-BE49-F238E27FC236}">
                <a16:creationId xmlns:a16="http://schemas.microsoft.com/office/drawing/2014/main" id="{0AC447F1-49CF-B181-7B24-49E26300DFA5}"/>
              </a:ext>
            </a:extLst>
          </p:cNvPr>
          <p:cNvSpPr/>
          <p:nvPr/>
        </p:nvSpPr>
        <p:spPr>
          <a:xfrm rot="5400000">
            <a:off x="6166131" y="1175299"/>
            <a:ext cx="1173493" cy="5680893"/>
          </a:xfrm>
          <a:prstGeom prst="rect">
            <a:avLst/>
          </a:prstGeom>
          <a:solidFill>
            <a:srgbClr val="FFFF00">
              <a:alpha val="10000"/>
            </a:srgbClr>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llout: Down Arrow 6">
            <a:extLst>
              <a:ext uri="{FF2B5EF4-FFF2-40B4-BE49-F238E27FC236}">
                <a16:creationId xmlns:a16="http://schemas.microsoft.com/office/drawing/2014/main" id="{65FD56F2-030B-E631-F582-51A200033074}"/>
              </a:ext>
            </a:extLst>
          </p:cNvPr>
          <p:cNvSpPr/>
          <p:nvPr/>
        </p:nvSpPr>
        <p:spPr>
          <a:xfrm>
            <a:off x="4059936" y="961380"/>
            <a:ext cx="5206641" cy="1776162"/>
          </a:xfrm>
          <a:prstGeom prst="downArrowCallout">
            <a:avLst/>
          </a:prstGeom>
          <a:solidFill>
            <a:srgbClr val="FFFF0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accent2">
                    <a:lumMod val="75000"/>
                  </a:schemeClr>
                </a:solidFill>
                <a:effectLst>
                  <a:glow rad="228600">
                    <a:schemeClr val="accent2">
                      <a:satMod val="175000"/>
                      <a:alpha val="40000"/>
                    </a:schemeClr>
                  </a:glow>
                </a:effectLst>
              </a:rPr>
              <a:t>Items that are waiting for your participation will appear here. You will see the number of unread and read tasks above the table. The table will list the tasks with direct hyperlinks as well as the due dates. </a:t>
            </a:r>
          </a:p>
        </p:txBody>
      </p:sp>
    </p:spTree>
    <p:extLst>
      <p:ext uri="{BB962C8B-B14F-4D97-AF65-F5344CB8AC3E}">
        <p14:creationId xmlns:p14="http://schemas.microsoft.com/office/powerpoint/2010/main" val="18005066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2013</TotalTime>
  <Words>508</Words>
  <Application>Microsoft Office PowerPoint</Application>
  <PresentationFormat>Widescreen</PresentationFormat>
  <Paragraphs>66</Paragraphs>
  <Slides>20</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Open Sans</vt:lpstr>
      <vt:lpstr>Segoe UI Web (West European)</vt:lpstr>
      <vt:lpstr>Office Theme</vt:lpstr>
      <vt:lpstr>Review, Promotion &amp; Tenure Candidate</vt:lpstr>
      <vt:lpstr>Review, Promotion &amp; Tenure (RPT)  Interfolio Review, Promotion &amp; Tenure is an online platform for carrying out formal faculty reviews in a shared governance context, built to help academic institutions ensure that these processes are transparent, equitable, efficient, and well-documented.</vt:lpstr>
      <vt:lpstr>Cases  The lifecycle of a candidate as they progress through a standardized review cycle.   You might think of this as a virtual 3-ring binder used to hold both candidate and committee materials for a review.</vt:lpstr>
      <vt:lpstr>Packet  The collection of materials by which a candidate is being reviewed (documents and other files).   The packet is divided into sections which can be worked on and submitted independently of one another.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Benitez Sanchez, Jairo</dc:creator>
  <cp:lastModifiedBy>Benitez Sanchez, Jairo</cp:lastModifiedBy>
  <cp:revision>1</cp:revision>
  <dcterms:created xsi:type="dcterms:W3CDTF">2024-12-10T16:57:43Z</dcterms:created>
  <dcterms:modified xsi:type="dcterms:W3CDTF">2025-03-19T21:51:44Z</dcterms:modified>
</cp:coreProperties>
</file>