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4"/>
  </p:notesMasterIdLst>
  <p:sldIdLst>
    <p:sldId id="384" r:id="rId2"/>
    <p:sldId id="369" r:id="rId3"/>
    <p:sldId id="259" r:id="rId4"/>
    <p:sldId id="290" r:id="rId5"/>
    <p:sldId id="260" r:id="rId6"/>
    <p:sldId id="309" r:id="rId7"/>
    <p:sldId id="314" r:id="rId8"/>
    <p:sldId id="310" r:id="rId9"/>
    <p:sldId id="318" r:id="rId10"/>
    <p:sldId id="289" r:id="rId11"/>
    <p:sldId id="292" r:id="rId12"/>
    <p:sldId id="291" r:id="rId13"/>
    <p:sldId id="308" r:id="rId14"/>
    <p:sldId id="313" r:id="rId15"/>
    <p:sldId id="319" r:id="rId16"/>
    <p:sldId id="320" r:id="rId17"/>
    <p:sldId id="321" r:id="rId18"/>
    <p:sldId id="299" r:id="rId19"/>
    <p:sldId id="273" r:id="rId20"/>
    <p:sldId id="330" r:id="rId21"/>
    <p:sldId id="331" r:id="rId22"/>
    <p:sldId id="333" r:id="rId23"/>
    <p:sldId id="334" r:id="rId24"/>
    <p:sldId id="335" r:id="rId25"/>
    <p:sldId id="336" r:id="rId26"/>
    <p:sldId id="357" r:id="rId27"/>
    <p:sldId id="358" r:id="rId28"/>
    <p:sldId id="359" r:id="rId29"/>
    <p:sldId id="337" r:id="rId30"/>
    <p:sldId id="338" r:id="rId31"/>
    <p:sldId id="339" r:id="rId32"/>
    <p:sldId id="329" r:id="rId33"/>
    <p:sldId id="272" r:id="rId34"/>
    <p:sldId id="274" r:id="rId35"/>
    <p:sldId id="275" r:id="rId36"/>
    <p:sldId id="340" r:id="rId37"/>
    <p:sldId id="341" r:id="rId38"/>
    <p:sldId id="343" r:id="rId39"/>
    <p:sldId id="346" r:id="rId40"/>
    <p:sldId id="345" r:id="rId41"/>
    <p:sldId id="348" r:id="rId42"/>
    <p:sldId id="347" r:id="rId43"/>
    <p:sldId id="306" r:id="rId44"/>
    <p:sldId id="349" r:id="rId45"/>
    <p:sldId id="350" r:id="rId46"/>
    <p:sldId id="311" r:id="rId47"/>
    <p:sldId id="294" r:id="rId48"/>
    <p:sldId id="352" r:id="rId49"/>
    <p:sldId id="353" r:id="rId50"/>
    <p:sldId id="354" r:id="rId51"/>
    <p:sldId id="355" r:id="rId52"/>
    <p:sldId id="327" r:id="rId53"/>
    <p:sldId id="328" r:id="rId54"/>
    <p:sldId id="360" r:id="rId55"/>
    <p:sldId id="361" r:id="rId56"/>
    <p:sldId id="362" r:id="rId57"/>
    <p:sldId id="344" r:id="rId58"/>
    <p:sldId id="363" r:id="rId59"/>
    <p:sldId id="326" r:id="rId60"/>
    <p:sldId id="368" r:id="rId61"/>
    <p:sldId id="364" r:id="rId62"/>
    <p:sldId id="37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FE83D-DA53-469F-A5A9-1408FBF6E25C}" v="10" dt="2025-02-28T15:51:04.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ez Sanchez, Jairo" userId="d880c24d-7682-4596-a8ee-ec9ac26912b8" providerId="ADAL" clId="{EC5FE83D-DA53-469F-A5A9-1408FBF6E25C}"/>
    <pc:docChg chg="custSel delSld modSld sldOrd delMainMaster">
      <pc:chgData name="Benitez Sanchez, Jairo" userId="d880c24d-7682-4596-a8ee-ec9ac26912b8" providerId="ADAL" clId="{EC5FE83D-DA53-469F-A5A9-1408FBF6E25C}" dt="2025-02-28T15:50:41.756" v="105" actId="47"/>
      <pc:docMkLst>
        <pc:docMk/>
      </pc:docMkLst>
      <pc:sldChg chg="del">
        <pc:chgData name="Benitez Sanchez, Jairo" userId="d880c24d-7682-4596-a8ee-ec9ac26912b8" providerId="ADAL" clId="{EC5FE83D-DA53-469F-A5A9-1408FBF6E25C}" dt="2025-02-27T22:50:13.289" v="13" actId="47"/>
        <pc:sldMkLst>
          <pc:docMk/>
          <pc:sldMk cId="0" sldId="258"/>
        </pc:sldMkLst>
      </pc:sldChg>
      <pc:sldChg chg="addSp delSp modSp mod">
        <pc:chgData name="Benitez Sanchez, Jairo" userId="d880c24d-7682-4596-a8ee-ec9ac26912b8" providerId="ADAL" clId="{EC5FE83D-DA53-469F-A5A9-1408FBF6E25C}" dt="2025-02-27T22:55:47.705" v="49" actId="21"/>
        <pc:sldMkLst>
          <pc:docMk/>
          <pc:sldMk cId="622628727" sldId="349"/>
        </pc:sldMkLst>
        <pc:spChg chg="add del mod">
          <ac:chgData name="Benitez Sanchez, Jairo" userId="d880c24d-7682-4596-a8ee-ec9ac26912b8" providerId="ADAL" clId="{EC5FE83D-DA53-469F-A5A9-1408FBF6E25C}" dt="2025-02-27T22:55:47.705" v="49" actId="21"/>
          <ac:spMkLst>
            <pc:docMk/>
            <pc:sldMk cId="622628727" sldId="349"/>
            <ac:spMk id="2" creationId="{32B670D5-B3B0-C834-B249-C44B8E6D2272}"/>
          </ac:spMkLst>
        </pc:spChg>
        <pc:spChg chg="mod">
          <ac:chgData name="Benitez Sanchez, Jairo" userId="d880c24d-7682-4596-a8ee-ec9ac26912b8" providerId="ADAL" clId="{EC5FE83D-DA53-469F-A5A9-1408FBF6E25C}" dt="2025-02-27T22:55:37.266" v="47" actId="14100"/>
          <ac:spMkLst>
            <pc:docMk/>
            <pc:sldMk cId="622628727" sldId="349"/>
            <ac:spMk id="16" creationId="{205B9BE2-27EB-0336-28EA-0BB34C30E198}"/>
          </ac:spMkLst>
        </pc:spChg>
      </pc:sldChg>
      <pc:sldChg chg="addSp modSp mod">
        <pc:chgData name="Benitez Sanchez, Jairo" userId="d880c24d-7682-4596-a8ee-ec9ac26912b8" providerId="ADAL" clId="{EC5FE83D-DA53-469F-A5A9-1408FBF6E25C}" dt="2025-02-27T22:57:50.114" v="104" actId="166"/>
        <pc:sldMkLst>
          <pc:docMk/>
          <pc:sldMk cId="426525015" sldId="361"/>
        </pc:sldMkLst>
        <pc:spChg chg="add mod">
          <ac:chgData name="Benitez Sanchez, Jairo" userId="d880c24d-7682-4596-a8ee-ec9ac26912b8" providerId="ADAL" clId="{EC5FE83D-DA53-469F-A5A9-1408FBF6E25C}" dt="2025-02-27T22:57:34.336" v="102" actId="403"/>
          <ac:spMkLst>
            <pc:docMk/>
            <pc:sldMk cId="426525015" sldId="361"/>
            <ac:spMk id="2" creationId="{32B670D5-B3B0-C834-B249-C44B8E6D2272}"/>
          </ac:spMkLst>
        </pc:spChg>
        <pc:spChg chg="mod ord">
          <ac:chgData name="Benitez Sanchez, Jairo" userId="d880c24d-7682-4596-a8ee-ec9ac26912b8" providerId="ADAL" clId="{EC5FE83D-DA53-469F-A5A9-1408FBF6E25C}" dt="2025-02-27T22:57:50.114" v="104" actId="166"/>
          <ac:spMkLst>
            <pc:docMk/>
            <pc:sldMk cId="426525015" sldId="361"/>
            <ac:spMk id="5" creationId="{41D8EE24-6BC4-350C-5023-300234583902}"/>
          </ac:spMkLst>
        </pc:spChg>
      </pc:sldChg>
      <pc:sldChg chg="delSp modSp mod delAnim">
        <pc:chgData name="Benitez Sanchez, Jairo" userId="d880c24d-7682-4596-a8ee-ec9ac26912b8" providerId="ADAL" clId="{EC5FE83D-DA53-469F-A5A9-1408FBF6E25C}" dt="2025-02-27T22:53:20.762" v="45" actId="1036"/>
        <pc:sldMkLst>
          <pc:docMk/>
          <pc:sldMk cId="2041495710" sldId="368"/>
        </pc:sldMkLst>
        <pc:spChg chg="mod">
          <ac:chgData name="Benitez Sanchez, Jairo" userId="d880c24d-7682-4596-a8ee-ec9ac26912b8" providerId="ADAL" clId="{EC5FE83D-DA53-469F-A5A9-1408FBF6E25C}" dt="2025-02-27T22:53:20.762" v="45" actId="1036"/>
          <ac:spMkLst>
            <pc:docMk/>
            <pc:sldMk cId="2041495710" sldId="368"/>
            <ac:spMk id="5" creationId="{4B1C4665-266F-D7D2-B883-AFE16E2B9627}"/>
          </ac:spMkLst>
        </pc:spChg>
        <pc:picChg chg="del">
          <ac:chgData name="Benitez Sanchez, Jairo" userId="d880c24d-7682-4596-a8ee-ec9ac26912b8" providerId="ADAL" clId="{EC5FE83D-DA53-469F-A5A9-1408FBF6E25C}" dt="2025-02-27T22:52:47.943" v="22" actId="478"/>
          <ac:picMkLst>
            <pc:docMk/>
            <pc:sldMk cId="2041495710" sldId="368"/>
            <ac:picMk id="3" creationId="{4D704795-1AFA-E35E-FBE7-4835A8954D8C}"/>
          </ac:picMkLst>
        </pc:picChg>
      </pc:sldChg>
      <pc:sldChg chg="modSp mod">
        <pc:chgData name="Benitez Sanchez, Jairo" userId="d880c24d-7682-4596-a8ee-ec9ac26912b8" providerId="ADAL" clId="{EC5FE83D-DA53-469F-A5A9-1408FBF6E25C}" dt="2025-02-27T22:49:59.790" v="12" actId="20577"/>
        <pc:sldMkLst>
          <pc:docMk/>
          <pc:sldMk cId="2139674888" sldId="369"/>
        </pc:sldMkLst>
        <pc:spChg chg="mod">
          <ac:chgData name="Benitez Sanchez, Jairo" userId="d880c24d-7682-4596-a8ee-ec9ac26912b8" providerId="ADAL" clId="{EC5FE83D-DA53-469F-A5A9-1408FBF6E25C}" dt="2025-02-27T22:49:59.790" v="12" actId="20577"/>
          <ac:spMkLst>
            <pc:docMk/>
            <pc:sldMk cId="2139674888" sldId="369"/>
            <ac:spMk id="5" creationId="{E0D91F97-A1C9-E8DB-B541-B6154E509A3C}"/>
          </ac:spMkLst>
        </pc:spChg>
      </pc:sldChg>
      <pc:sldChg chg="del">
        <pc:chgData name="Benitez Sanchez, Jairo" userId="d880c24d-7682-4596-a8ee-ec9ac26912b8" providerId="ADAL" clId="{EC5FE83D-DA53-469F-A5A9-1408FBF6E25C}" dt="2025-02-28T15:50:41.756" v="105" actId="47"/>
        <pc:sldMkLst>
          <pc:docMk/>
          <pc:sldMk cId="2513762017" sldId="370"/>
        </pc:sldMkLst>
      </pc:sldChg>
      <pc:sldChg chg="del">
        <pc:chgData name="Benitez Sanchez, Jairo" userId="d880c24d-7682-4596-a8ee-ec9ac26912b8" providerId="ADAL" clId="{EC5FE83D-DA53-469F-A5A9-1408FBF6E25C}" dt="2025-02-27T22:50:13.289" v="13" actId="47"/>
        <pc:sldMkLst>
          <pc:docMk/>
          <pc:sldMk cId="2238569882" sldId="373"/>
        </pc:sldMkLst>
      </pc:sldChg>
      <pc:sldChg chg="del">
        <pc:chgData name="Benitez Sanchez, Jairo" userId="d880c24d-7682-4596-a8ee-ec9ac26912b8" providerId="ADAL" clId="{EC5FE83D-DA53-469F-A5A9-1408FBF6E25C}" dt="2025-02-27T22:49:45.573" v="2" actId="47"/>
        <pc:sldMkLst>
          <pc:docMk/>
          <pc:sldMk cId="3674997568" sldId="376"/>
        </pc:sldMkLst>
      </pc:sldChg>
      <pc:sldChg chg="del">
        <pc:chgData name="Benitez Sanchez, Jairo" userId="d880c24d-7682-4596-a8ee-ec9ac26912b8" providerId="ADAL" clId="{EC5FE83D-DA53-469F-A5A9-1408FBF6E25C}" dt="2025-02-27T22:50:13.289" v="13" actId="47"/>
        <pc:sldMkLst>
          <pc:docMk/>
          <pc:sldMk cId="0" sldId="378"/>
        </pc:sldMkLst>
      </pc:sldChg>
      <pc:sldChg chg="del">
        <pc:chgData name="Benitez Sanchez, Jairo" userId="d880c24d-7682-4596-a8ee-ec9ac26912b8" providerId="ADAL" clId="{EC5FE83D-DA53-469F-A5A9-1408FBF6E25C}" dt="2025-02-27T22:50:13.289" v="13" actId="47"/>
        <pc:sldMkLst>
          <pc:docMk/>
          <pc:sldMk cId="0" sldId="379"/>
        </pc:sldMkLst>
      </pc:sldChg>
      <pc:sldChg chg="del ord">
        <pc:chgData name="Benitez Sanchez, Jairo" userId="d880c24d-7682-4596-a8ee-ec9ac26912b8" providerId="ADAL" clId="{EC5FE83D-DA53-469F-A5A9-1408FBF6E25C}" dt="2025-02-27T22:50:16.585" v="16" actId="47"/>
        <pc:sldMkLst>
          <pc:docMk/>
          <pc:sldMk cId="3310262213" sldId="383"/>
        </pc:sldMkLst>
      </pc:sldChg>
      <pc:sldChg chg="ord">
        <pc:chgData name="Benitez Sanchez, Jairo" userId="d880c24d-7682-4596-a8ee-ec9ac26912b8" providerId="ADAL" clId="{EC5FE83D-DA53-469F-A5A9-1408FBF6E25C}" dt="2025-02-27T22:50:15.181" v="15"/>
        <pc:sldMkLst>
          <pc:docMk/>
          <pc:sldMk cId="3133505505" sldId="384"/>
        </pc:sldMkLst>
      </pc:sldChg>
      <pc:sldMasterChg chg="del delSldLayout">
        <pc:chgData name="Benitez Sanchez, Jairo" userId="d880c24d-7682-4596-a8ee-ec9ac26912b8" providerId="ADAL" clId="{EC5FE83D-DA53-469F-A5A9-1408FBF6E25C}" dt="2025-02-27T22:50:13.289" v="13" actId="47"/>
        <pc:sldMasterMkLst>
          <pc:docMk/>
          <pc:sldMasterMk cId="847443437" sldId="2147483768"/>
        </pc:sldMasterMkLst>
        <pc:sldLayoutChg chg="del">
          <pc:chgData name="Benitez Sanchez, Jairo" userId="d880c24d-7682-4596-a8ee-ec9ac26912b8" providerId="ADAL" clId="{EC5FE83D-DA53-469F-A5A9-1408FBF6E25C}" dt="2025-02-27T22:50:13.289" v="13" actId="47"/>
          <pc:sldLayoutMkLst>
            <pc:docMk/>
            <pc:sldMasterMk cId="847443437" sldId="2147483768"/>
            <pc:sldLayoutMk cId="765659267" sldId="2147483769"/>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835743486" sldId="2147483770"/>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717240687" sldId="2147483771"/>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250827575" sldId="2147483772"/>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4106962357" sldId="2147483773"/>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1094235884" sldId="2147483774"/>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2919504478" sldId="2147483775"/>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3094117855" sldId="2147483776"/>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3331957842" sldId="2147483777"/>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3470694414" sldId="2147483778"/>
          </pc:sldLayoutMkLst>
        </pc:sldLayoutChg>
        <pc:sldLayoutChg chg="del">
          <pc:chgData name="Benitez Sanchez, Jairo" userId="d880c24d-7682-4596-a8ee-ec9ac26912b8" providerId="ADAL" clId="{EC5FE83D-DA53-469F-A5A9-1408FBF6E25C}" dt="2025-02-27T22:50:13.289" v="13" actId="47"/>
          <pc:sldLayoutMkLst>
            <pc:docMk/>
            <pc:sldMasterMk cId="847443437" sldId="2147483768"/>
            <pc:sldLayoutMk cId="3800038145" sldId="2147483779"/>
          </pc:sldLayoutMkLst>
        </pc:sldLayoutChg>
      </pc:sldMasterChg>
    </pc:docChg>
  </pc:docChgLst>
  <pc:docChgLst>
    <pc:chgData name="Benitez Sanchez, Jairo" userId="d880c24d-7682-4596-a8ee-ec9ac26912b8" providerId="ADAL" clId="{470A75C2-5874-4C71-82C2-C49C2E91FA3A}"/>
    <pc:docChg chg="undo custSel addSld delSld modSld sldOrd">
      <pc:chgData name="Benitez Sanchez, Jairo" userId="d880c24d-7682-4596-a8ee-ec9ac26912b8" providerId="ADAL" clId="{470A75C2-5874-4C71-82C2-C49C2E91FA3A}" dt="2024-08-29T14:26:16.533" v="1391" actId="20577"/>
      <pc:docMkLst>
        <pc:docMk/>
      </pc:docMkLst>
      <pc:sldChg chg="addSp delSp modSp new mod setBg addAnim delDesignElem">
        <pc:chgData name="Benitez Sanchez, Jairo" userId="d880c24d-7682-4596-a8ee-ec9ac26912b8" providerId="ADAL" clId="{470A75C2-5874-4C71-82C2-C49C2E91FA3A}" dt="2024-08-28T21:35:41.595" v="1244" actId="1037"/>
        <pc:sldMkLst>
          <pc:docMk/>
          <pc:sldMk cId="658543583" sldId="256"/>
        </pc:sldMkLst>
      </pc:sldChg>
      <pc:sldChg chg="addSp delSp modSp new del mod setBg delDesignElem">
        <pc:chgData name="Benitez Sanchez, Jairo" userId="d880c24d-7682-4596-a8ee-ec9ac26912b8" providerId="ADAL" clId="{470A75C2-5874-4C71-82C2-C49C2E91FA3A}" dt="2024-08-28T21:30:50.415" v="1160" actId="47"/>
        <pc:sldMkLst>
          <pc:docMk/>
          <pc:sldMk cId="1114382480" sldId="257"/>
        </pc:sldMkLst>
      </pc:sldChg>
      <pc:sldChg chg="addSp delSp modSp new mod setBg delDesignElem">
        <pc:chgData name="Benitez Sanchez, Jairo" userId="d880c24d-7682-4596-a8ee-ec9ac26912b8" providerId="ADAL" clId="{470A75C2-5874-4C71-82C2-C49C2E91FA3A}" dt="2024-08-28T21:33:13.647" v="1213" actId="404"/>
        <pc:sldMkLst>
          <pc:docMk/>
          <pc:sldMk cId="2332395319" sldId="258"/>
        </pc:sldMkLst>
      </pc:sldChg>
      <pc:sldChg chg="addSp delSp modSp new mod ord setBg delDesignElem">
        <pc:chgData name="Benitez Sanchez, Jairo" userId="d880c24d-7682-4596-a8ee-ec9ac26912b8" providerId="ADAL" clId="{470A75C2-5874-4C71-82C2-C49C2E91FA3A}" dt="2024-08-28T21:35:49.235" v="1246" actId="404"/>
        <pc:sldMkLst>
          <pc:docMk/>
          <pc:sldMk cId="3446066724" sldId="259"/>
        </pc:sldMkLst>
      </pc:sldChg>
      <pc:sldChg chg="addSp modSp new mod ord">
        <pc:chgData name="Benitez Sanchez, Jairo" userId="d880c24d-7682-4596-a8ee-ec9ac26912b8" providerId="ADAL" clId="{470A75C2-5874-4C71-82C2-C49C2E91FA3A}" dt="2024-08-28T21:25:04.154" v="992"/>
        <pc:sldMkLst>
          <pc:docMk/>
          <pc:sldMk cId="3468885759" sldId="260"/>
        </pc:sldMkLst>
      </pc:sldChg>
      <pc:sldChg chg="addSp delSp modSp new mod setBg delDesignElem">
        <pc:chgData name="Benitez Sanchez, Jairo" userId="d880c24d-7682-4596-a8ee-ec9ac26912b8" providerId="ADAL" clId="{470A75C2-5874-4C71-82C2-C49C2E91FA3A}" dt="2024-08-28T21:58:48.320" v="1302" actId="1037"/>
        <pc:sldMkLst>
          <pc:docMk/>
          <pc:sldMk cId="4201374202" sldId="261"/>
        </pc:sldMkLst>
      </pc:sldChg>
      <pc:sldChg chg="addSp delSp modSp new mod ord setBg delDesignElem">
        <pc:chgData name="Benitez Sanchez, Jairo" userId="d880c24d-7682-4596-a8ee-ec9ac26912b8" providerId="ADAL" clId="{470A75C2-5874-4C71-82C2-C49C2E91FA3A}" dt="2024-08-29T13:53:12.257" v="1366" actId="207"/>
        <pc:sldMkLst>
          <pc:docMk/>
          <pc:sldMk cId="929344469" sldId="262"/>
        </pc:sldMkLst>
      </pc:sldChg>
      <pc:sldChg chg="addSp delSp modSp new del mod setBg">
        <pc:chgData name="Benitez Sanchez, Jairo" userId="d880c24d-7682-4596-a8ee-ec9ac26912b8" providerId="ADAL" clId="{470A75C2-5874-4C71-82C2-C49C2E91FA3A}" dt="2024-08-28T20:56:05.798" v="753" actId="47"/>
        <pc:sldMkLst>
          <pc:docMk/>
          <pc:sldMk cId="1021182445" sldId="263"/>
        </pc:sldMkLst>
      </pc:sldChg>
      <pc:sldChg chg="addSp delSp modSp new mod setBg delDesignElem">
        <pc:chgData name="Benitez Sanchez, Jairo" userId="d880c24d-7682-4596-a8ee-ec9ac26912b8" providerId="ADAL" clId="{470A75C2-5874-4C71-82C2-C49C2E91FA3A}" dt="2024-08-28T21:55:17.805" v="1286" actId="478"/>
        <pc:sldMkLst>
          <pc:docMk/>
          <pc:sldMk cId="832438830" sldId="264"/>
        </pc:sldMkLst>
      </pc:sldChg>
      <pc:sldChg chg="addSp modSp new mod">
        <pc:chgData name="Benitez Sanchez, Jairo" userId="d880c24d-7682-4596-a8ee-ec9ac26912b8" providerId="ADAL" clId="{470A75C2-5874-4C71-82C2-C49C2E91FA3A}" dt="2024-08-28T21:25:04.154" v="992"/>
        <pc:sldMkLst>
          <pc:docMk/>
          <pc:sldMk cId="222701227" sldId="265"/>
        </pc:sldMkLst>
      </pc:sldChg>
      <pc:sldChg chg="modSp new mod ord">
        <pc:chgData name="Benitez Sanchez, Jairo" userId="d880c24d-7682-4596-a8ee-ec9ac26912b8" providerId="ADAL" clId="{470A75C2-5874-4C71-82C2-C49C2E91FA3A}" dt="2024-08-28T21:25:04.154" v="992"/>
        <pc:sldMkLst>
          <pc:docMk/>
          <pc:sldMk cId="3067980828" sldId="266"/>
        </pc:sldMkLst>
      </pc:sldChg>
      <pc:sldChg chg="addSp delSp modSp new del mod setBg">
        <pc:chgData name="Benitez Sanchez, Jairo" userId="d880c24d-7682-4596-a8ee-ec9ac26912b8" providerId="ADAL" clId="{470A75C2-5874-4C71-82C2-C49C2E91FA3A}" dt="2024-08-28T21:14:30.453" v="873" actId="47"/>
        <pc:sldMkLst>
          <pc:docMk/>
          <pc:sldMk cId="849588511" sldId="267"/>
        </pc:sldMkLst>
      </pc:sldChg>
      <pc:sldChg chg="addSp delSp modSp add mod delDesignElem">
        <pc:chgData name="Benitez Sanchez, Jairo" userId="d880c24d-7682-4596-a8ee-ec9ac26912b8" providerId="ADAL" clId="{470A75C2-5874-4C71-82C2-C49C2E91FA3A}" dt="2024-08-28T21:54:43.433" v="1277" actId="478"/>
        <pc:sldMkLst>
          <pc:docMk/>
          <pc:sldMk cId="730791605" sldId="268"/>
        </pc:sldMkLst>
      </pc:sldChg>
      <pc:sldChg chg="addSp delSp modSp add mod ord delDesignElem">
        <pc:chgData name="Benitez Sanchez, Jairo" userId="d880c24d-7682-4596-a8ee-ec9ac26912b8" providerId="ADAL" clId="{470A75C2-5874-4C71-82C2-C49C2E91FA3A}" dt="2024-08-28T21:55:15.400" v="1285" actId="478"/>
        <pc:sldMkLst>
          <pc:docMk/>
          <pc:sldMk cId="2591292194" sldId="269"/>
        </pc:sldMkLst>
      </pc:sldChg>
      <pc:sldChg chg="addSp delSp modSp new del mod">
        <pc:chgData name="Benitez Sanchez, Jairo" userId="d880c24d-7682-4596-a8ee-ec9ac26912b8" providerId="ADAL" clId="{470A75C2-5874-4C71-82C2-C49C2E91FA3A}" dt="2024-08-28T21:01:01.854" v="757" actId="47"/>
        <pc:sldMkLst>
          <pc:docMk/>
          <pc:sldMk cId="1985984971" sldId="270"/>
        </pc:sldMkLst>
      </pc:sldChg>
      <pc:sldChg chg="addSp delSp modSp add mod ord delDesignElem">
        <pc:chgData name="Benitez Sanchez, Jairo" userId="d880c24d-7682-4596-a8ee-ec9ac26912b8" providerId="ADAL" clId="{470A75C2-5874-4C71-82C2-C49C2E91FA3A}" dt="2024-08-28T21:36:52.235" v="1261" actId="403"/>
        <pc:sldMkLst>
          <pc:docMk/>
          <pc:sldMk cId="989970925" sldId="271"/>
        </pc:sldMkLst>
      </pc:sldChg>
      <pc:sldChg chg="addSp delSp modSp add mod ord delDesignElem">
        <pc:chgData name="Benitez Sanchez, Jairo" userId="d880c24d-7682-4596-a8ee-ec9ac26912b8" providerId="ADAL" clId="{470A75C2-5874-4C71-82C2-C49C2E91FA3A}" dt="2024-08-28T21:55:05.681" v="1282" actId="478"/>
        <pc:sldMkLst>
          <pc:docMk/>
          <pc:sldMk cId="1363793383" sldId="272"/>
        </pc:sldMkLst>
      </pc:sldChg>
      <pc:sldChg chg="addSp delSp modSp add mod ord delDesignElem">
        <pc:chgData name="Benitez Sanchez, Jairo" userId="d880c24d-7682-4596-a8ee-ec9ac26912b8" providerId="ADAL" clId="{470A75C2-5874-4C71-82C2-C49C2E91FA3A}" dt="2024-08-28T21:57:28.774" v="1289" actId="14100"/>
        <pc:sldMkLst>
          <pc:docMk/>
          <pc:sldMk cId="1446453531" sldId="273"/>
        </pc:sldMkLst>
      </pc:sldChg>
      <pc:sldChg chg="addSp delSp modSp add mod delDesignElem">
        <pc:chgData name="Benitez Sanchez, Jairo" userId="d880c24d-7682-4596-a8ee-ec9ac26912b8" providerId="ADAL" clId="{470A75C2-5874-4C71-82C2-C49C2E91FA3A}" dt="2024-08-28T21:55:07.833" v="1283" actId="478"/>
        <pc:sldMkLst>
          <pc:docMk/>
          <pc:sldMk cId="1086041714" sldId="274"/>
        </pc:sldMkLst>
      </pc:sldChg>
      <pc:sldChg chg="addSp delSp modSp add mod delDesignElem">
        <pc:chgData name="Benitez Sanchez, Jairo" userId="d880c24d-7682-4596-a8ee-ec9ac26912b8" providerId="ADAL" clId="{470A75C2-5874-4C71-82C2-C49C2E91FA3A}" dt="2024-08-28T21:55:11.223" v="1284" actId="478"/>
        <pc:sldMkLst>
          <pc:docMk/>
          <pc:sldMk cId="2030874491" sldId="275"/>
        </pc:sldMkLst>
      </pc:sldChg>
      <pc:sldChg chg="addSp delSp modSp add mod delDesignElem">
        <pc:chgData name="Benitez Sanchez, Jairo" userId="d880c24d-7682-4596-a8ee-ec9ac26912b8" providerId="ADAL" clId="{470A75C2-5874-4C71-82C2-C49C2E91FA3A}" dt="2024-08-28T21:59:01.831" v="1304" actId="14100"/>
        <pc:sldMkLst>
          <pc:docMk/>
          <pc:sldMk cId="4182805007" sldId="276"/>
        </pc:sldMkLst>
      </pc:sldChg>
      <pc:sldChg chg="addSp delSp modSp add mod ord delDesignElem">
        <pc:chgData name="Benitez Sanchez, Jairo" userId="d880c24d-7682-4596-a8ee-ec9ac26912b8" providerId="ADAL" clId="{470A75C2-5874-4C71-82C2-C49C2E91FA3A}" dt="2024-08-28T21:36:28.027" v="1256" actId="403"/>
        <pc:sldMkLst>
          <pc:docMk/>
          <pc:sldMk cId="1698873359" sldId="277"/>
        </pc:sldMkLst>
      </pc:sldChg>
      <pc:sldChg chg="addSp delSp modSp add mod ord delDesignElem">
        <pc:chgData name="Benitez Sanchez, Jairo" userId="d880c24d-7682-4596-a8ee-ec9ac26912b8" providerId="ADAL" clId="{470A75C2-5874-4C71-82C2-C49C2E91FA3A}" dt="2024-08-28T21:37:14.758" v="1266" actId="403"/>
        <pc:sldMkLst>
          <pc:docMk/>
          <pc:sldMk cId="2747829133" sldId="278"/>
        </pc:sldMkLst>
      </pc:sldChg>
      <pc:sldChg chg="addSp modSp new">
        <pc:chgData name="Benitez Sanchez, Jairo" userId="d880c24d-7682-4596-a8ee-ec9ac26912b8" providerId="ADAL" clId="{470A75C2-5874-4C71-82C2-C49C2E91FA3A}" dt="2024-08-28T21:25:04.154" v="992"/>
        <pc:sldMkLst>
          <pc:docMk/>
          <pc:sldMk cId="493608278" sldId="279"/>
        </pc:sldMkLst>
      </pc:sldChg>
      <pc:sldChg chg="addSp delSp modSp add del mod ord">
        <pc:chgData name="Benitez Sanchez, Jairo" userId="d880c24d-7682-4596-a8ee-ec9ac26912b8" providerId="ADAL" clId="{470A75C2-5874-4C71-82C2-C49C2E91FA3A}" dt="2024-08-28T21:18:54.557" v="922" actId="47"/>
        <pc:sldMkLst>
          <pc:docMk/>
          <pc:sldMk cId="3038535136" sldId="280"/>
        </pc:sldMkLst>
      </pc:sldChg>
      <pc:sldChg chg="addSp delSp modSp add del mod delDesignElem">
        <pc:chgData name="Benitez Sanchez, Jairo" userId="d880c24d-7682-4596-a8ee-ec9ac26912b8" providerId="ADAL" clId="{470A75C2-5874-4C71-82C2-C49C2E91FA3A}" dt="2024-08-28T21:32:27.920" v="1201" actId="47"/>
        <pc:sldMkLst>
          <pc:docMk/>
          <pc:sldMk cId="3141921856" sldId="281"/>
        </pc:sldMkLst>
      </pc:sldChg>
      <pc:sldChg chg="addSp delSp add del delDesignElem">
        <pc:chgData name="Benitez Sanchez, Jairo" userId="d880c24d-7682-4596-a8ee-ec9ac26912b8" providerId="ADAL" clId="{470A75C2-5874-4C71-82C2-C49C2E91FA3A}" dt="2024-08-28T21:33:27.599" v="1214" actId="47"/>
        <pc:sldMkLst>
          <pc:docMk/>
          <pc:sldMk cId="3209111612" sldId="282"/>
        </pc:sldMkLst>
      </pc:sldChg>
      <pc:sldChg chg="addSp delSp modSp add del mod">
        <pc:chgData name="Benitez Sanchez, Jairo" userId="d880c24d-7682-4596-a8ee-ec9ac26912b8" providerId="ADAL" clId="{470A75C2-5874-4C71-82C2-C49C2E91FA3A}" dt="2024-08-28T21:34:08.935" v="1215" actId="47"/>
        <pc:sldMkLst>
          <pc:docMk/>
          <pc:sldMk cId="1334175749" sldId="283"/>
        </pc:sldMkLst>
      </pc:sldChg>
      <pc:sldChg chg="add del">
        <pc:chgData name="Benitez Sanchez, Jairo" userId="d880c24d-7682-4596-a8ee-ec9ac26912b8" providerId="ADAL" clId="{470A75C2-5874-4C71-82C2-C49C2E91FA3A}" dt="2024-08-28T21:30:51.597" v="1161" actId="47"/>
        <pc:sldMkLst>
          <pc:docMk/>
          <pc:sldMk cId="2109029551" sldId="284"/>
        </pc:sldMkLst>
      </pc:sldChg>
      <pc:sldChg chg="modSp add mod">
        <pc:chgData name="Benitez Sanchez, Jairo" userId="d880c24d-7682-4596-a8ee-ec9ac26912b8" providerId="ADAL" clId="{470A75C2-5874-4C71-82C2-C49C2E91FA3A}" dt="2024-08-28T21:35:53.847" v="1248" actId="404"/>
        <pc:sldMkLst>
          <pc:docMk/>
          <pc:sldMk cId="2209932520" sldId="285"/>
        </pc:sldMkLst>
      </pc:sldChg>
      <pc:sldChg chg="modSp add mod">
        <pc:chgData name="Benitez Sanchez, Jairo" userId="d880c24d-7682-4596-a8ee-ec9ac26912b8" providerId="ADAL" clId="{470A75C2-5874-4C71-82C2-C49C2E91FA3A}" dt="2024-08-28T21:36:02.421" v="1250" actId="404"/>
        <pc:sldMkLst>
          <pc:docMk/>
          <pc:sldMk cId="684603564" sldId="286"/>
        </pc:sldMkLst>
      </pc:sldChg>
      <pc:sldChg chg="addSp delSp modSp add mod">
        <pc:chgData name="Benitez Sanchez, Jairo" userId="d880c24d-7682-4596-a8ee-ec9ac26912b8" providerId="ADAL" clId="{470A75C2-5874-4C71-82C2-C49C2E91FA3A}" dt="2024-08-29T14:26:16.533" v="1391" actId="20577"/>
        <pc:sldMkLst>
          <pc:docMk/>
          <pc:sldMk cId="3515365844" sldId="287"/>
        </pc:sldMkLst>
      </pc:sldChg>
    </pc:docChg>
  </pc:docChgLst>
  <pc:docChgLst>
    <pc:chgData name="Baker, Bryan" userId="S::bryan.baker@tamucc.edu::3a46de9b-801c-46e7-82f0-c46df73eedff" providerId="AD" clId="Web-{8CCE3AE4-49DC-542C-6C0A-AB4E1E623E5C}"/>
    <pc:docChg chg="modSld">
      <pc:chgData name="Baker, Bryan" userId="S::bryan.baker@tamucc.edu::3a46de9b-801c-46e7-82f0-c46df73eedff" providerId="AD" clId="Web-{8CCE3AE4-49DC-542C-6C0A-AB4E1E623E5C}" dt="2025-02-20T21:43:34.433" v="10" actId="1076"/>
      <pc:docMkLst>
        <pc:docMk/>
      </pc:docMkLst>
      <pc:sldChg chg="modSp">
        <pc:chgData name="Baker, Bryan" userId="S::bryan.baker@tamucc.edu::3a46de9b-801c-46e7-82f0-c46df73eedff" providerId="AD" clId="Web-{8CCE3AE4-49DC-542C-6C0A-AB4E1E623E5C}" dt="2025-02-20T21:39:18.370" v="7" actId="1076"/>
        <pc:sldMkLst>
          <pc:docMk/>
          <pc:sldMk cId="2041495710" sldId="368"/>
        </pc:sldMkLst>
        <pc:spChg chg="mod">
          <ac:chgData name="Baker, Bryan" userId="S::bryan.baker@tamucc.edu::3a46de9b-801c-46e7-82f0-c46df73eedff" providerId="AD" clId="Web-{8CCE3AE4-49DC-542C-6C0A-AB4E1E623E5C}" dt="2025-02-20T21:39:14.182" v="6" actId="20577"/>
          <ac:spMkLst>
            <pc:docMk/>
            <pc:sldMk cId="2041495710" sldId="368"/>
            <ac:spMk id="5" creationId="{4B1C4665-266F-D7D2-B883-AFE16E2B9627}"/>
          </ac:spMkLst>
        </pc:spChg>
        <pc:picChg chg="mod">
          <ac:chgData name="Baker, Bryan" userId="S::bryan.baker@tamucc.edu::3a46de9b-801c-46e7-82f0-c46df73eedff" providerId="AD" clId="Web-{8CCE3AE4-49DC-542C-6C0A-AB4E1E623E5C}" dt="2025-02-20T21:39:18.370" v="7" actId="1076"/>
          <ac:picMkLst>
            <pc:docMk/>
            <pc:sldMk cId="2041495710" sldId="368"/>
            <ac:picMk id="2" creationId="{DB16E7FD-E90F-2013-4EDE-AD57EA7AA0F2}"/>
          </ac:picMkLst>
        </pc:picChg>
      </pc:sldChg>
      <pc:sldChg chg="modSp">
        <pc:chgData name="Baker, Bryan" userId="S::bryan.baker@tamucc.edu::3a46de9b-801c-46e7-82f0-c46df73eedff" providerId="AD" clId="Web-{8CCE3AE4-49DC-542C-6C0A-AB4E1E623E5C}" dt="2025-02-20T21:39:07.354" v="1" actId="20577"/>
        <pc:sldMkLst>
          <pc:docMk/>
          <pc:sldMk cId="2139674888" sldId="369"/>
        </pc:sldMkLst>
        <pc:spChg chg="mod">
          <ac:chgData name="Baker, Bryan" userId="S::bryan.baker@tamucc.edu::3a46de9b-801c-46e7-82f0-c46df73eedff" providerId="AD" clId="Web-{8CCE3AE4-49DC-542C-6C0A-AB4E1E623E5C}" dt="2025-02-20T21:39:07.354" v="1" actId="20577"/>
          <ac:spMkLst>
            <pc:docMk/>
            <pc:sldMk cId="2139674888" sldId="369"/>
            <ac:spMk id="5" creationId="{E0D91F97-A1C9-E8DB-B541-B6154E509A3C}"/>
          </ac:spMkLst>
        </pc:spChg>
      </pc:sldChg>
      <pc:sldChg chg="addSp modSp">
        <pc:chgData name="Baker, Bryan" userId="S::bryan.baker@tamucc.edu::3a46de9b-801c-46e7-82f0-c46df73eedff" providerId="AD" clId="Web-{8CCE3AE4-49DC-542C-6C0A-AB4E1E623E5C}" dt="2025-02-20T21:43:34.433" v="10" actId="1076"/>
        <pc:sldMkLst>
          <pc:docMk/>
          <pc:sldMk cId="2513762017" sldId="370"/>
        </pc:sldMkLst>
      </pc:sldChg>
    </pc:docChg>
  </pc:docChgLst>
  <pc:docChgLst>
    <pc:chgData name="Benitez Sanchez, Jairo" userId="d880c24d-7682-4596-a8ee-ec9ac26912b8" providerId="ADAL" clId="{0F5D4C93-5F5E-433A-8BDB-297EE250D2FE}"/>
    <pc:docChg chg="custSel modSld">
      <pc:chgData name="Benitez Sanchez, Jairo" userId="d880c24d-7682-4596-a8ee-ec9ac26912b8" providerId="ADAL" clId="{0F5D4C93-5F5E-433A-8BDB-297EE250D2FE}" dt="2024-10-03T18:04:10.459" v="44" actId="20577"/>
      <pc:docMkLst>
        <pc:docMk/>
      </pc:docMkLst>
      <pc:sldChg chg="addSp delSp modSp mod">
        <pc:chgData name="Benitez Sanchez, Jairo" userId="d880c24d-7682-4596-a8ee-ec9ac26912b8" providerId="ADAL" clId="{0F5D4C93-5F5E-433A-8BDB-297EE250D2FE}" dt="2024-10-03T18:04:10.459" v="44" actId="20577"/>
        <pc:sldMkLst>
          <pc:docMk/>
          <pc:sldMk cId="3468885759" sldId="260"/>
        </pc:sldMkLst>
      </pc:sldChg>
    </pc:docChg>
  </pc:docChgLst>
  <pc:docChgLst>
    <pc:chgData name="Benitez Sanchez, Jairo" userId="d880c24d-7682-4596-a8ee-ec9ac26912b8" providerId="ADAL" clId="{A7F4A8D6-357E-4C5B-A121-6E117DC8639A}"/>
    <pc:docChg chg="undo redo custSel addSld delSld modSld sldOrd delMainMaster">
      <pc:chgData name="Benitez Sanchez, Jairo" userId="d880c24d-7682-4596-a8ee-ec9ac26912b8" providerId="ADAL" clId="{A7F4A8D6-357E-4C5B-A121-6E117DC8639A}" dt="2025-02-24T16:34:55.285" v="6335" actId="14100"/>
      <pc:docMkLst>
        <pc:docMk/>
      </pc:docMkLst>
      <pc:sldChg chg="addSp delSp modSp del mod ord delAnim modAnim">
        <pc:chgData name="Benitez Sanchez, Jairo" userId="d880c24d-7682-4596-a8ee-ec9ac26912b8" providerId="ADAL" clId="{A7F4A8D6-357E-4C5B-A121-6E117DC8639A}" dt="2025-02-20T19:16:24.868" v="6036" actId="2696"/>
        <pc:sldMkLst>
          <pc:docMk/>
          <pc:sldMk cId="658543583" sldId="256"/>
        </pc:sldMkLst>
      </pc:sldChg>
      <pc:sldChg chg="modSp del mod">
        <pc:chgData name="Benitez Sanchez, Jairo" userId="d880c24d-7682-4596-a8ee-ec9ac26912b8" providerId="ADAL" clId="{A7F4A8D6-357E-4C5B-A121-6E117DC8639A}" dt="2025-02-20T19:16:24.868" v="6036" actId="2696"/>
        <pc:sldMkLst>
          <pc:docMk/>
          <pc:sldMk cId="0" sldId="257"/>
        </pc:sldMkLst>
      </pc:sldChg>
      <pc:sldChg chg="del ord">
        <pc:chgData name="Benitez Sanchez, Jairo" userId="d880c24d-7682-4596-a8ee-ec9ac26912b8" providerId="ADAL" clId="{A7F4A8D6-357E-4C5B-A121-6E117DC8639A}" dt="2025-02-20T19:48:58.208" v="6078" actId="47"/>
        <pc:sldMkLst>
          <pc:docMk/>
          <pc:sldMk cId="658543583" sldId="257"/>
        </pc:sldMkLst>
      </pc:sldChg>
      <pc:sldChg chg="modSp del">
        <pc:chgData name="Benitez Sanchez, Jairo" userId="d880c24d-7682-4596-a8ee-ec9ac26912b8" providerId="ADAL" clId="{A7F4A8D6-357E-4C5B-A121-6E117DC8639A}" dt="2025-02-20T19:55:54.049" v="6150" actId="20577"/>
        <pc:sldMkLst>
          <pc:docMk/>
          <pc:sldMk cId="0" sldId="258"/>
        </pc:sldMkLst>
      </pc:sldChg>
      <pc:sldChg chg="addSp delSp del mod">
        <pc:chgData name="Benitez Sanchez, Jairo" userId="d880c24d-7682-4596-a8ee-ec9ac26912b8" providerId="ADAL" clId="{A7F4A8D6-357E-4C5B-A121-6E117DC8639A}" dt="2025-02-10T21:20:39.840" v="454" actId="47"/>
        <pc:sldMkLst>
          <pc:docMk/>
          <pc:sldMk cId="2332395319" sldId="258"/>
        </pc:sldMkLst>
      </pc:sldChg>
      <pc:sldChg chg="addSp delSp modSp mod">
        <pc:chgData name="Benitez Sanchez, Jairo" userId="d880c24d-7682-4596-a8ee-ec9ac26912b8" providerId="ADAL" clId="{A7F4A8D6-357E-4C5B-A121-6E117DC8639A}" dt="2025-02-20T19:53:01.712" v="6107" actId="478"/>
        <pc:sldMkLst>
          <pc:docMk/>
          <pc:sldMk cId="3446066724" sldId="259"/>
        </pc:sldMkLst>
        <pc:spChg chg="mod">
          <ac:chgData name="Benitez Sanchez, Jairo" userId="d880c24d-7682-4596-a8ee-ec9ac26912b8" providerId="ADAL" clId="{A7F4A8D6-357E-4C5B-A121-6E117DC8639A}" dt="2025-02-11T15:56:55.336" v="1400" actId="20577"/>
          <ac:spMkLst>
            <pc:docMk/>
            <pc:sldMk cId="3446066724" sldId="259"/>
            <ac:spMk id="2" creationId="{5AE2AEDD-953D-E784-9F64-A6A28237735B}"/>
          </ac:spMkLst>
        </pc:spChg>
        <pc:spChg chg="mod">
          <ac:chgData name="Benitez Sanchez, Jairo" userId="d880c24d-7682-4596-a8ee-ec9ac26912b8" providerId="ADAL" clId="{A7F4A8D6-357E-4C5B-A121-6E117DC8639A}" dt="2025-02-11T16:18:23.826" v="1461" actId="403"/>
          <ac:spMkLst>
            <pc:docMk/>
            <pc:sldMk cId="3446066724" sldId="259"/>
            <ac:spMk id="3" creationId="{D0F50583-C57D-5E6D-9882-66983A74ED1E}"/>
          </ac:spMkLst>
        </pc:spChg>
        <pc:spChg chg="add">
          <ac:chgData name="Benitez Sanchez, Jairo" userId="d880c24d-7682-4596-a8ee-ec9ac26912b8" providerId="ADAL" clId="{A7F4A8D6-357E-4C5B-A121-6E117DC8639A}" dt="2025-02-06T18:08:28.817" v="9" actId="26606"/>
          <ac:spMkLst>
            <pc:docMk/>
            <pc:sldMk cId="3446066724" sldId="259"/>
            <ac:spMk id="25" creationId="{DAF1966E-FD40-4A4A-B61B-C4DF7FA05F06}"/>
          </ac:spMkLst>
        </pc:spChg>
        <pc:spChg chg="add">
          <ac:chgData name="Benitez Sanchez, Jairo" userId="d880c24d-7682-4596-a8ee-ec9ac26912b8" providerId="ADAL" clId="{A7F4A8D6-357E-4C5B-A121-6E117DC8639A}" dt="2025-02-06T18:08:28.817" v="9" actId="26606"/>
          <ac:spMkLst>
            <pc:docMk/>
            <pc:sldMk cId="3446066724" sldId="259"/>
            <ac:spMk id="26" creationId="{047BFA19-D45E-416B-A404-7AF2F3F27017}"/>
          </ac:spMkLst>
        </pc:spChg>
        <pc:spChg chg="add">
          <ac:chgData name="Benitez Sanchez, Jairo" userId="d880c24d-7682-4596-a8ee-ec9ac26912b8" providerId="ADAL" clId="{A7F4A8D6-357E-4C5B-A121-6E117DC8639A}" dt="2025-02-06T18:08:28.817" v="9" actId="26606"/>
          <ac:spMkLst>
            <pc:docMk/>
            <pc:sldMk cId="3446066724" sldId="259"/>
            <ac:spMk id="27" creationId="{8E0105E7-23DB-4CF2-8258-FF47C7620F6E}"/>
          </ac:spMkLst>
        </pc:spChg>
        <pc:spChg chg="add">
          <ac:chgData name="Benitez Sanchez, Jairo" userId="d880c24d-7682-4596-a8ee-ec9ac26912b8" providerId="ADAL" clId="{A7F4A8D6-357E-4C5B-A121-6E117DC8639A}" dt="2025-02-06T18:08:28.817" v="9" actId="26606"/>
          <ac:spMkLst>
            <pc:docMk/>
            <pc:sldMk cId="3446066724" sldId="259"/>
            <ac:spMk id="28" creationId="{074B4F7D-14B2-478B-8BF5-01E4E0C5D263}"/>
          </ac:spMkLst>
        </pc:spChg>
      </pc:sldChg>
      <pc:sldChg chg="addSp delSp modSp mod ord setBg">
        <pc:chgData name="Benitez Sanchez, Jairo" userId="d880c24d-7682-4596-a8ee-ec9ac26912b8" providerId="ADAL" clId="{A7F4A8D6-357E-4C5B-A121-6E117DC8639A}" dt="2025-02-11T16:31:01.410" v="1484"/>
        <pc:sldMkLst>
          <pc:docMk/>
          <pc:sldMk cId="3468885759" sldId="260"/>
        </pc:sldMkLst>
        <pc:spChg chg="mod">
          <ac:chgData name="Benitez Sanchez, Jairo" userId="d880c24d-7682-4596-a8ee-ec9ac26912b8" providerId="ADAL" clId="{A7F4A8D6-357E-4C5B-A121-6E117DC8639A}" dt="2025-02-11T16:30:36.131" v="1480" actId="1076"/>
          <ac:spMkLst>
            <pc:docMk/>
            <pc:sldMk cId="3468885759" sldId="260"/>
            <ac:spMk id="2" creationId="{9BB0B9D2-B6BC-83DF-B948-364805391DF9}"/>
          </ac:spMkLst>
        </pc:spChg>
        <pc:spChg chg="add">
          <ac:chgData name="Benitez Sanchez, Jairo" userId="d880c24d-7682-4596-a8ee-ec9ac26912b8" providerId="ADAL" clId="{A7F4A8D6-357E-4C5B-A121-6E117DC8639A}" dt="2025-02-11T16:30:07.770" v="1467" actId="26606"/>
          <ac:spMkLst>
            <pc:docMk/>
            <pc:sldMk cId="3468885759" sldId="260"/>
            <ac:spMk id="2055" creationId="{F0AED851-54B9-4765-92D2-F0BE443BEC91}"/>
          </ac:spMkLst>
        </pc:spChg>
        <pc:spChg chg="add">
          <ac:chgData name="Benitez Sanchez, Jairo" userId="d880c24d-7682-4596-a8ee-ec9ac26912b8" providerId="ADAL" clId="{A7F4A8D6-357E-4C5B-A121-6E117DC8639A}" dt="2025-02-11T16:30:07.770" v="1467" actId="26606"/>
          <ac:spMkLst>
            <pc:docMk/>
            <pc:sldMk cId="3468885759" sldId="260"/>
            <ac:spMk id="2057" creationId="{B81933D1-5615-42C7-9C0B-4EB7105CCE2D}"/>
          </ac:spMkLst>
        </pc:spChg>
        <pc:spChg chg="add">
          <ac:chgData name="Benitez Sanchez, Jairo" userId="d880c24d-7682-4596-a8ee-ec9ac26912b8" providerId="ADAL" clId="{A7F4A8D6-357E-4C5B-A121-6E117DC8639A}" dt="2025-02-11T16:30:07.770" v="1467" actId="26606"/>
          <ac:spMkLst>
            <pc:docMk/>
            <pc:sldMk cId="3468885759" sldId="260"/>
            <ac:spMk id="2059" creationId="{19C9EAEA-39D0-4B0E-A0EB-51E7B26740B1}"/>
          </ac:spMkLst>
        </pc:spChg>
        <pc:grpChg chg="add">
          <ac:chgData name="Benitez Sanchez, Jairo" userId="d880c24d-7682-4596-a8ee-ec9ac26912b8" providerId="ADAL" clId="{A7F4A8D6-357E-4C5B-A121-6E117DC8639A}" dt="2025-02-11T16:30:07.770" v="1467" actId="26606"/>
          <ac:grpSpMkLst>
            <pc:docMk/>
            <pc:sldMk cId="3468885759" sldId="260"/>
            <ac:grpSpMk id="2061" creationId="{032D8612-31EB-44CF-A1D0-14FD4C705424}"/>
          </ac:grpSpMkLst>
        </pc:grpChg>
        <pc:picChg chg="add mod">
          <ac:chgData name="Benitez Sanchez, Jairo" userId="d880c24d-7682-4596-a8ee-ec9ac26912b8" providerId="ADAL" clId="{A7F4A8D6-357E-4C5B-A121-6E117DC8639A}" dt="2025-02-11T16:30:07.770" v="1467" actId="26606"/>
          <ac:picMkLst>
            <pc:docMk/>
            <pc:sldMk cId="3468885759" sldId="260"/>
            <ac:picMk id="2050" creationId="{392D5BF6-4744-4B8F-A409-7ABDB3F52A1E}"/>
          </ac:picMkLst>
        </pc:picChg>
      </pc:sldChg>
      <pc:sldChg chg="delSp modSp del mod">
        <pc:chgData name="Benitez Sanchez, Jairo" userId="d880c24d-7682-4596-a8ee-ec9ac26912b8" providerId="ADAL" clId="{A7F4A8D6-357E-4C5B-A121-6E117DC8639A}" dt="2025-02-11T21:57:18.272" v="2779" actId="47"/>
        <pc:sldMkLst>
          <pc:docMk/>
          <pc:sldMk cId="4201374202" sldId="261"/>
        </pc:sldMkLst>
      </pc:sldChg>
      <pc:sldChg chg="delSp del mod">
        <pc:chgData name="Benitez Sanchez, Jairo" userId="d880c24d-7682-4596-a8ee-ec9ac26912b8" providerId="ADAL" clId="{A7F4A8D6-357E-4C5B-A121-6E117DC8639A}" dt="2025-02-11T21:57:20.106" v="2780" actId="47"/>
        <pc:sldMkLst>
          <pc:docMk/>
          <pc:sldMk cId="929344469" sldId="262"/>
        </pc:sldMkLst>
      </pc:sldChg>
      <pc:sldChg chg="delSp del mod">
        <pc:chgData name="Benitez Sanchez, Jairo" userId="d880c24d-7682-4596-a8ee-ec9ac26912b8" providerId="ADAL" clId="{A7F4A8D6-357E-4C5B-A121-6E117DC8639A}" dt="2025-02-11T22:05:05.586" v="2831" actId="47"/>
        <pc:sldMkLst>
          <pc:docMk/>
          <pc:sldMk cId="832438830" sldId="264"/>
        </pc:sldMkLst>
      </pc:sldChg>
      <pc:sldChg chg="delSp del mod">
        <pc:chgData name="Benitez Sanchez, Jairo" userId="d880c24d-7682-4596-a8ee-ec9ac26912b8" providerId="ADAL" clId="{A7F4A8D6-357E-4C5B-A121-6E117DC8639A}" dt="2025-02-11T20:30:54.485" v="2518" actId="47"/>
        <pc:sldMkLst>
          <pc:docMk/>
          <pc:sldMk cId="222701227" sldId="265"/>
        </pc:sldMkLst>
      </pc:sldChg>
      <pc:sldChg chg="del">
        <pc:chgData name="Benitez Sanchez, Jairo" userId="d880c24d-7682-4596-a8ee-ec9ac26912b8" providerId="ADAL" clId="{A7F4A8D6-357E-4C5B-A121-6E117DC8639A}" dt="2025-02-11T20:30:54.485" v="2518" actId="47"/>
        <pc:sldMkLst>
          <pc:docMk/>
          <pc:sldMk cId="3067980828" sldId="266"/>
        </pc:sldMkLst>
      </pc:sldChg>
      <pc:sldChg chg="delSp del mod">
        <pc:chgData name="Benitez Sanchez, Jairo" userId="d880c24d-7682-4596-a8ee-ec9ac26912b8" providerId="ADAL" clId="{A7F4A8D6-357E-4C5B-A121-6E117DC8639A}" dt="2025-02-10T21:08:03.415" v="344" actId="47"/>
        <pc:sldMkLst>
          <pc:docMk/>
          <pc:sldMk cId="730791605" sldId="268"/>
        </pc:sldMkLst>
      </pc:sldChg>
      <pc:sldChg chg="delSp del mod">
        <pc:chgData name="Benitez Sanchez, Jairo" userId="d880c24d-7682-4596-a8ee-ec9ac26912b8" providerId="ADAL" clId="{A7F4A8D6-357E-4C5B-A121-6E117DC8639A}" dt="2025-02-13T18:35:51.943" v="5180" actId="47"/>
        <pc:sldMkLst>
          <pc:docMk/>
          <pc:sldMk cId="2591292194" sldId="269"/>
        </pc:sldMkLst>
      </pc:sldChg>
      <pc:sldChg chg="delSp del mod">
        <pc:chgData name="Benitez Sanchez, Jairo" userId="d880c24d-7682-4596-a8ee-ec9ac26912b8" providerId="ADAL" clId="{A7F4A8D6-357E-4C5B-A121-6E117DC8639A}" dt="2025-02-11T22:05:00.763" v="2830" actId="47"/>
        <pc:sldMkLst>
          <pc:docMk/>
          <pc:sldMk cId="989970925" sldId="271"/>
        </pc:sldMkLst>
      </pc:sldChg>
      <pc:sldChg chg="addSp delSp modSp mod ord">
        <pc:chgData name="Benitez Sanchez, Jairo" userId="d880c24d-7682-4596-a8ee-ec9ac26912b8" providerId="ADAL" clId="{A7F4A8D6-357E-4C5B-A121-6E117DC8639A}" dt="2025-02-12T22:54:08.721" v="4191" actId="1038"/>
        <pc:sldMkLst>
          <pc:docMk/>
          <pc:sldMk cId="1363793383" sldId="272"/>
        </pc:sldMkLst>
        <pc:spChg chg="add mod">
          <ac:chgData name="Benitez Sanchez, Jairo" userId="d880c24d-7682-4596-a8ee-ec9ac26912b8" providerId="ADAL" clId="{A7F4A8D6-357E-4C5B-A121-6E117DC8639A}" dt="2025-02-12T21:09:19.608" v="3660" actId="404"/>
          <ac:spMkLst>
            <pc:docMk/>
            <pc:sldMk cId="1363793383" sldId="272"/>
            <ac:spMk id="7" creationId="{E5B9A752-FCB4-325A-9738-BE4148B6AF49}"/>
          </ac:spMkLst>
        </pc:spChg>
        <pc:spChg chg="add mod">
          <ac:chgData name="Benitez Sanchez, Jairo" userId="d880c24d-7682-4596-a8ee-ec9ac26912b8" providerId="ADAL" clId="{A7F4A8D6-357E-4C5B-A121-6E117DC8639A}" dt="2025-02-12T21:09:11.108" v="3656" actId="404"/>
          <ac:spMkLst>
            <pc:docMk/>
            <pc:sldMk cId="1363793383" sldId="272"/>
            <ac:spMk id="8" creationId="{D9F01D13-6B4A-B8A0-5322-7B15505E054F}"/>
          </ac:spMkLst>
        </pc:spChg>
        <pc:spChg chg="add mod">
          <ac:chgData name="Benitez Sanchez, Jairo" userId="d880c24d-7682-4596-a8ee-ec9ac26912b8" providerId="ADAL" clId="{A7F4A8D6-357E-4C5B-A121-6E117DC8639A}" dt="2025-02-12T21:09:16.014" v="3658" actId="404"/>
          <ac:spMkLst>
            <pc:docMk/>
            <pc:sldMk cId="1363793383" sldId="272"/>
            <ac:spMk id="9" creationId="{6D6F5ABB-433D-5C17-8A52-708191D1C844}"/>
          </ac:spMkLst>
        </pc:spChg>
        <pc:spChg chg="add mod">
          <ac:chgData name="Benitez Sanchez, Jairo" userId="d880c24d-7682-4596-a8ee-ec9ac26912b8" providerId="ADAL" clId="{A7F4A8D6-357E-4C5B-A121-6E117DC8639A}" dt="2025-02-12T21:09:06.521" v="3654" actId="404"/>
          <ac:spMkLst>
            <pc:docMk/>
            <pc:sldMk cId="1363793383" sldId="272"/>
            <ac:spMk id="11" creationId="{140DCE3C-5D5F-8DF9-A8FD-0474CF70BBDA}"/>
          </ac:spMkLst>
        </pc:spChg>
        <pc:spChg chg="add mod">
          <ac:chgData name="Benitez Sanchez, Jairo" userId="d880c24d-7682-4596-a8ee-ec9ac26912b8" providerId="ADAL" clId="{A7F4A8D6-357E-4C5B-A121-6E117DC8639A}" dt="2025-02-12T21:09:00.046" v="3652" actId="404"/>
          <ac:spMkLst>
            <pc:docMk/>
            <pc:sldMk cId="1363793383" sldId="272"/>
            <ac:spMk id="12" creationId="{770197EA-E2AA-5071-50B8-8D824BD8DFE3}"/>
          </ac:spMkLst>
        </pc:spChg>
        <pc:spChg chg="add mod">
          <ac:chgData name="Benitez Sanchez, Jairo" userId="d880c24d-7682-4596-a8ee-ec9ac26912b8" providerId="ADAL" clId="{A7F4A8D6-357E-4C5B-A121-6E117DC8639A}" dt="2025-02-12T21:15:50.360" v="3701" actId="1038"/>
          <ac:spMkLst>
            <pc:docMk/>
            <pc:sldMk cId="1363793383" sldId="272"/>
            <ac:spMk id="15" creationId="{1FFA223E-E988-F254-843F-D11C1791C986}"/>
          </ac:spMkLst>
        </pc:spChg>
        <pc:spChg chg="add mod">
          <ac:chgData name="Benitez Sanchez, Jairo" userId="d880c24d-7682-4596-a8ee-ec9ac26912b8" providerId="ADAL" clId="{A7F4A8D6-357E-4C5B-A121-6E117DC8639A}" dt="2025-02-12T22:54:08.721" v="4191" actId="1038"/>
          <ac:spMkLst>
            <pc:docMk/>
            <pc:sldMk cId="1363793383" sldId="272"/>
            <ac:spMk id="16" creationId="{C56E057C-9C77-0BBC-9526-122C4CA52E83}"/>
          </ac:spMkLst>
        </pc:spChg>
        <pc:spChg chg="add">
          <ac:chgData name="Benitez Sanchez, Jairo" userId="d880c24d-7682-4596-a8ee-ec9ac26912b8" providerId="ADAL" clId="{A7F4A8D6-357E-4C5B-A121-6E117DC8639A}" dt="2025-02-11T22:06:05.258" v="2837" actId="26606"/>
          <ac:spMkLst>
            <pc:docMk/>
            <pc:sldMk cId="1363793383" sldId="272"/>
            <ac:spMk id="33" creationId="{86FF76B9-219D-4469-AF87-0236D29032F1}"/>
          </ac:spMkLst>
        </pc:spChg>
        <pc:spChg chg="add">
          <ac:chgData name="Benitez Sanchez, Jairo" userId="d880c24d-7682-4596-a8ee-ec9ac26912b8" providerId="ADAL" clId="{A7F4A8D6-357E-4C5B-A121-6E117DC8639A}" dt="2025-02-11T22:06:05.258" v="2837" actId="26606"/>
          <ac:spMkLst>
            <pc:docMk/>
            <pc:sldMk cId="1363793383" sldId="272"/>
            <ac:spMk id="39" creationId="{2E80C965-DB6D-4F81-9E9E-B027384D0BD6}"/>
          </ac:spMkLst>
        </pc:spChg>
        <pc:spChg chg="add">
          <ac:chgData name="Benitez Sanchez, Jairo" userId="d880c24d-7682-4596-a8ee-ec9ac26912b8" providerId="ADAL" clId="{A7F4A8D6-357E-4C5B-A121-6E117DC8639A}" dt="2025-02-11T22:06:05.258" v="2837" actId="26606"/>
          <ac:spMkLst>
            <pc:docMk/>
            <pc:sldMk cId="1363793383" sldId="272"/>
            <ac:spMk id="41" creationId="{633C5E46-DAC5-4661-9C87-22B08E2A512F}"/>
          </ac:spMkLst>
        </pc:spChg>
        <pc:grpChg chg="add">
          <ac:chgData name="Benitez Sanchez, Jairo" userId="d880c24d-7682-4596-a8ee-ec9ac26912b8" providerId="ADAL" clId="{A7F4A8D6-357E-4C5B-A121-6E117DC8639A}" dt="2025-02-11T22:06:05.258" v="2837" actId="26606"/>
          <ac:grpSpMkLst>
            <pc:docMk/>
            <pc:sldMk cId="1363793383" sldId="272"/>
            <ac:grpSpMk id="35" creationId="{DB88BD78-87E1-424D-B479-C37D8E41B12E}"/>
          </ac:grpSpMkLst>
        </pc:grpChg>
        <pc:picChg chg="mod">
          <ac:chgData name="Benitez Sanchez, Jairo" userId="d880c24d-7682-4596-a8ee-ec9ac26912b8" providerId="ADAL" clId="{A7F4A8D6-357E-4C5B-A121-6E117DC8639A}" dt="2025-02-11T22:06:07.424" v="2838" actId="27614"/>
          <ac:picMkLst>
            <pc:docMk/>
            <pc:sldMk cId="1363793383" sldId="272"/>
            <ac:picMk id="5" creationId="{7A611A3D-D5CD-ABF9-D928-AA484CCED178}"/>
          </ac:picMkLst>
        </pc:picChg>
      </pc:sldChg>
      <pc:sldChg chg="addSp delSp modSp mod ord">
        <pc:chgData name="Benitez Sanchez, Jairo" userId="d880c24d-7682-4596-a8ee-ec9ac26912b8" providerId="ADAL" clId="{A7F4A8D6-357E-4C5B-A121-6E117DC8639A}" dt="2025-02-11T22:26:29.139" v="3015" actId="14100"/>
        <pc:sldMkLst>
          <pc:docMk/>
          <pc:sldMk cId="1446453531" sldId="273"/>
        </pc:sldMkLst>
        <pc:spChg chg="add mod">
          <ac:chgData name="Benitez Sanchez, Jairo" userId="d880c24d-7682-4596-a8ee-ec9ac26912b8" providerId="ADAL" clId="{A7F4A8D6-357E-4C5B-A121-6E117DC8639A}" dt="2025-02-11T22:25:58.165" v="3014" actId="692"/>
          <ac:spMkLst>
            <pc:docMk/>
            <pc:sldMk cId="1446453531" sldId="273"/>
            <ac:spMk id="18" creationId="{FAFF17A8-B226-CB36-36DA-B64DE627FBD5}"/>
          </ac:spMkLst>
        </pc:spChg>
        <pc:spChg chg="add mod">
          <ac:chgData name="Benitez Sanchez, Jairo" userId="d880c24d-7682-4596-a8ee-ec9ac26912b8" providerId="ADAL" clId="{A7F4A8D6-357E-4C5B-A121-6E117DC8639A}" dt="2025-02-11T22:25:43.604" v="3011" actId="692"/>
          <ac:spMkLst>
            <pc:docMk/>
            <pc:sldMk cId="1446453531" sldId="273"/>
            <ac:spMk id="19" creationId="{3A358B9E-F604-87EF-679E-106B91F0F4EC}"/>
          </ac:spMkLst>
        </pc:spChg>
        <pc:spChg chg="add mod">
          <ac:chgData name="Benitez Sanchez, Jairo" userId="d880c24d-7682-4596-a8ee-ec9ac26912b8" providerId="ADAL" clId="{A7F4A8D6-357E-4C5B-A121-6E117DC8639A}" dt="2025-02-11T22:26:29.139" v="3015" actId="14100"/>
          <ac:spMkLst>
            <pc:docMk/>
            <pc:sldMk cId="1446453531" sldId="273"/>
            <ac:spMk id="20" creationId="{46E19EF3-DAF8-A306-CDAC-577CAFE1BD02}"/>
          </ac:spMkLst>
        </pc:spChg>
        <pc:spChg chg="add">
          <ac:chgData name="Benitez Sanchez, Jairo" userId="d880c24d-7682-4596-a8ee-ec9ac26912b8" providerId="ADAL" clId="{A7F4A8D6-357E-4C5B-A121-6E117DC8639A}" dt="2025-02-11T22:06:12.893" v="2839" actId="26606"/>
          <ac:spMkLst>
            <pc:docMk/>
            <pc:sldMk cId="1446453531" sldId="273"/>
            <ac:spMk id="33" creationId="{86FF76B9-219D-4469-AF87-0236D29032F1}"/>
          </ac:spMkLst>
        </pc:spChg>
        <pc:spChg chg="add">
          <ac:chgData name="Benitez Sanchez, Jairo" userId="d880c24d-7682-4596-a8ee-ec9ac26912b8" providerId="ADAL" clId="{A7F4A8D6-357E-4C5B-A121-6E117DC8639A}" dt="2025-02-11T22:06:12.893" v="2839" actId="26606"/>
          <ac:spMkLst>
            <pc:docMk/>
            <pc:sldMk cId="1446453531" sldId="273"/>
            <ac:spMk id="39" creationId="{2E80C965-DB6D-4F81-9E9E-B027384D0BD6}"/>
          </ac:spMkLst>
        </pc:spChg>
        <pc:spChg chg="add">
          <ac:chgData name="Benitez Sanchez, Jairo" userId="d880c24d-7682-4596-a8ee-ec9ac26912b8" providerId="ADAL" clId="{A7F4A8D6-357E-4C5B-A121-6E117DC8639A}" dt="2025-02-11T22:06:12.893" v="2839" actId="26606"/>
          <ac:spMkLst>
            <pc:docMk/>
            <pc:sldMk cId="1446453531" sldId="273"/>
            <ac:spMk id="41" creationId="{633C5E46-DAC5-4661-9C87-22B08E2A512F}"/>
          </ac:spMkLst>
        </pc:spChg>
        <pc:grpChg chg="add">
          <ac:chgData name="Benitez Sanchez, Jairo" userId="d880c24d-7682-4596-a8ee-ec9ac26912b8" providerId="ADAL" clId="{A7F4A8D6-357E-4C5B-A121-6E117DC8639A}" dt="2025-02-11T22:06:12.893" v="2839" actId="26606"/>
          <ac:grpSpMkLst>
            <pc:docMk/>
            <pc:sldMk cId="1446453531" sldId="273"/>
            <ac:grpSpMk id="35" creationId="{DB88BD78-87E1-424D-B479-C37D8E41B12E}"/>
          </ac:grpSpMkLst>
        </pc:grpChg>
        <pc:graphicFrameChg chg="add mod">
          <ac:chgData name="Benitez Sanchez, Jairo" userId="d880c24d-7682-4596-a8ee-ec9ac26912b8" providerId="ADAL" clId="{A7F4A8D6-357E-4C5B-A121-6E117DC8639A}" dt="2025-02-11T22:25:16.516" v="3008" actId="692"/>
          <ac:graphicFrameMkLst>
            <pc:docMk/>
            <pc:sldMk cId="1446453531" sldId="273"/>
            <ac:graphicFrameMk id="15" creationId="{CA789EC6-3A08-25C7-4883-D9041F7BB53B}"/>
          </ac:graphicFrameMkLst>
        </pc:graphicFrameChg>
        <pc:graphicFrameChg chg="add mod">
          <ac:chgData name="Benitez Sanchez, Jairo" userId="d880c24d-7682-4596-a8ee-ec9ac26912b8" providerId="ADAL" clId="{A7F4A8D6-357E-4C5B-A121-6E117DC8639A}" dt="2025-02-11T22:25:09.037" v="3006" actId="692"/>
          <ac:graphicFrameMkLst>
            <pc:docMk/>
            <pc:sldMk cId="1446453531" sldId="273"/>
            <ac:graphicFrameMk id="16" creationId="{ECCFA500-9870-2FE5-9D9A-0B8397487BCF}"/>
          </ac:graphicFrameMkLst>
        </pc:graphicFrameChg>
        <pc:graphicFrameChg chg="add mod">
          <ac:chgData name="Benitez Sanchez, Jairo" userId="d880c24d-7682-4596-a8ee-ec9ac26912b8" providerId="ADAL" clId="{A7F4A8D6-357E-4C5B-A121-6E117DC8639A}" dt="2025-02-11T22:25:12.514" v="3007" actId="692"/>
          <ac:graphicFrameMkLst>
            <pc:docMk/>
            <pc:sldMk cId="1446453531" sldId="273"/>
            <ac:graphicFrameMk id="17" creationId="{ED5EDB34-DD78-B14B-DB2C-D4D79C9997E4}"/>
          </ac:graphicFrameMkLst>
        </pc:graphicFrameChg>
      </pc:sldChg>
      <pc:sldChg chg="addSp delSp modSp mod ord">
        <pc:chgData name="Benitez Sanchez, Jairo" userId="d880c24d-7682-4596-a8ee-ec9ac26912b8" providerId="ADAL" clId="{A7F4A8D6-357E-4C5B-A121-6E117DC8639A}" dt="2025-02-12T21:09:39.456" v="3670" actId="207"/>
        <pc:sldMkLst>
          <pc:docMk/>
          <pc:sldMk cId="1086041714" sldId="274"/>
        </pc:sldMkLst>
        <pc:spChg chg="add mod">
          <ac:chgData name="Benitez Sanchez, Jairo" userId="d880c24d-7682-4596-a8ee-ec9ac26912b8" providerId="ADAL" clId="{A7F4A8D6-357E-4C5B-A121-6E117DC8639A}" dt="2025-02-12T21:09:39.456" v="3670" actId="207"/>
          <ac:spMkLst>
            <pc:docMk/>
            <pc:sldMk cId="1086041714" sldId="274"/>
            <ac:spMk id="7" creationId="{736ED30D-9D5F-861B-E157-8813491D05F5}"/>
          </ac:spMkLst>
        </pc:spChg>
        <pc:spChg chg="add mod">
          <ac:chgData name="Benitez Sanchez, Jairo" userId="d880c24d-7682-4596-a8ee-ec9ac26912b8" providerId="ADAL" clId="{A7F4A8D6-357E-4C5B-A121-6E117DC8639A}" dt="2025-02-12T21:09:31.095" v="3665" actId="207"/>
          <ac:spMkLst>
            <pc:docMk/>
            <pc:sldMk cId="1086041714" sldId="274"/>
            <ac:spMk id="14" creationId="{1A3BBC33-198B-9B4E-32A0-5B24732FE5D5}"/>
          </ac:spMkLst>
        </pc:spChg>
        <pc:spChg chg="add">
          <ac:chgData name="Benitez Sanchez, Jairo" userId="d880c24d-7682-4596-a8ee-ec9ac26912b8" providerId="ADAL" clId="{A7F4A8D6-357E-4C5B-A121-6E117DC8639A}" dt="2025-02-11T22:05:57.088" v="2835" actId="26606"/>
          <ac:spMkLst>
            <pc:docMk/>
            <pc:sldMk cId="1086041714" sldId="274"/>
            <ac:spMk id="33" creationId="{86FF76B9-219D-4469-AF87-0236D29032F1}"/>
          </ac:spMkLst>
        </pc:spChg>
        <pc:spChg chg="add">
          <ac:chgData name="Benitez Sanchez, Jairo" userId="d880c24d-7682-4596-a8ee-ec9ac26912b8" providerId="ADAL" clId="{A7F4A8D6-357E-4C5B-A121-6E117DC8639A}" dt="2025-02-11T22:05:57.088" v="2835" actId="26606"/>
          <ac:spMkLst>
            <pc:docMk/>
            <pc:sldMk cId="1086041714" sldId="274"/>
            <ac:spMk id="39" creationId="{2E80C965-DB6D-4F81-9E9E-B027384D0BD6}"/>
          </ac:spMkLst>
        </pc:spChg>
        <pc:spChg chg="add">
          <ac:chgData name="Benitez Sanchez, Jairo" userId="d880c24d-7682-4596-a8ee-ec9ac26912b8" providerId="ADAL" clId="{A7F4A8D6-357E-4C5B-A121-6E117DC8639A}" dt="2025-02-11T22:05:57.088" v="2835" actId="26606"/>
          <ac:spMkLst>
            <pc:docMk/>
            <pc:sldMk cId="1086041714" sldId="274"/>
            <ac:spMk id="41" creationId="{633C5E46-DAC5-4661-9C87-22B08E2A512F}"/>
          </ac:spMkLst>
        </pc:spChg>
        <pc:grpChg chg="add">
          <ac:chgData name="Benitez Sanchez, Jairo" userId="d880c24d-7682-4596-a8ee-ec9ac26912b8" providerId="ADAL" clId="{A7F4A8D6-357E-4C5B-A121-6E117DC8639A}" dt="2025-02-11T22:05:57.088" v="2835" actId="26606"/>
          <ac:grpSpMkLst>
            <pc:docMk/>
            <pc:sldMk cId="1086041714" sldId="274"/>
            <ac:grpSpMk id="35" creationId="{DB88BD78-87E1-424D-B479-C37D8E41B12E}"/>
          </ac:grpSpMkLst>
        </pc:grpChg>
        <pc:picChg chg="mod">
          <ac:chgData name="Benitez Sanchez, Jairo" userId="d880c24d-7682-4596-a8ee-ec9ac26912b8" providerId="ADAL" clId="{A7F4A8D6-357E-4C5B-A121-6E117DC8639A}" dt="2025-02-11T22:32:49.444" v="3185" actId="1076"/>
          <ac:picMkLst>
            <pc:docMk/>
            <pc:sldMk cId="1086041714" sldId="274"/>
            <ac:picMk id="4" creationId="{ED0DF4AD-3789-3DB9-EEC4-E5714144CB33}"/>
          </ac:picMkLst>
        </pc:picChg>
      </pc:sldChg>
      <pc:sldChg chg="addSp delSp modSp mod ord">
        <pc:chgData name="Benitez Sanchez, Jairo" userId="d880c24d-7682-4596-a8ee-ec9ac26912b8" providerId="ADAL" clId="{A7F4A8D6-357E-4C5B-A121-6E117DC8639A}" dt="2025-02-12T21:13:10.379" v="3688" actId="207"/>
        <pc:sldMkLst>
          <pc:docMk/>
          <pc:sldMk cId="2030874491" sldId="275"/>
        </pc:sldMkLst>
        <pc:spChg chg="add mod">
          <ac:chgData name="Benitez Sanchez, Jairo" userId="d880c24d-7682-4596-a8ee-ec9ac26912b8" providerId="ADAL" clId="{A7F4A8D6-357E-4C5B-A121-6E117DC8639A}" dt="2025-02-12T21:12:47.184" v="3676" actId="207"/>
          <ac:spMkLst>
            <pc:docMk/>
            <pc:sldMk cId="2030874491" sldId="275"/>
            <ac:spMk id="7" creationId="{597803CE-DD10-E4C6-F085-DAD9CED528D0}"/>
          </ac:spMkLst>
        </pc:spChg>
        <pc:spChg chg="add mod">
          <ac:chgData name="Benitez Sanchez, Jairo" userId="d880c24d-7682-4596-a8ee-ec9ac26912b8" providerId="ADAL" clId="{A7F4A8D6-357E-4C5B-A121-6E117DC8639A}" dt="2025-02-12T21:12:57.007" v="3681" actId="207"/>
          <ac:spMkLst>
            <pc:docMk/>
            <pc:sldMk cId="2030874491" sldId="275"/>
            <ac:spMk id="8" creationId="{E88966F4-54D3-1A31-FEAB-9ED5DF28B90A}"/>
          </ac:spMkLst>
        </pc:spChg>
        <pc:spChg chg="add mod">
          <ac:chgData name="Benitez Sanchez, Jairo" userId="d880c24d-7682-4596-a8ee-ec9ac26912b8" providerId="ADAL" clId="{A7F4A8D6-357E-4C5B-A121-6E117DC8639A}" dt="2025-02-12T21:13:10.379" v="3688" actId="207"/>
          <ac:spMkLst>
            <pc:docMk/>
            <pc:sldMk cId="2030874491" sldId="275"/>
            <ac:spMk id="9" creationId="{DE13BE03-4F1A-7E76-B61C-A7932C3CBC1F}"/>
          </ac:spMkLst>
        </pc:spChg>
        <pc:spChg chg="add">
          <ac:chgData name="Benitez Sanchez, Jairo" userId="d880c24d-7682-4596-a8ee-ec9ac26912b8" providerId="ADAL" clId="{A7F4A8D6-357E-4C5B-A121-6E117DC8639A}" dt="2025-02-11T22:05:49.027" v="2833" actId="26606"/>
          <ac:spMkLst>
            <pc:docMk/>
            <pc:sldMk cId="2030874491" sldId="275"/>
            <ac:spMk id="33" creationId="{86FF76B9-219D-4469-AF87-0236D29032F1}"/>
          </ac:spMkLst>
        </pc:spChg>
        <pc:spChg chg="add">
          <ac:chgData name="Benitez Sanchez, Jairo" userId="d880c24d-7682-4596-a8ee-ec9ac26912b8" providerId="ADAL" clId="{A7F4A8D6-357E-4C5B-A121-6E117DC8639A}" dt="2025-02-11T22:05:49.027" v="2833" actId="26606"/>
          <ac:spMkLst>
            <pc:docMk/>
            <pc:sldMk cId="2030874491" sldId="275"/>
            <ac:spMk id="39" creationId="{2E80C965-DB6D-4F81-9E9E-B027384D0BD6}"/>
          </ac:spMkLst>
        </pc:spChg>
        <pc:spChg chg="add">
          <ac:chgData name="Benitez Sanchez, Jairo" userId="d880c24d-7682-4596-a8ee-ec9ac26912b8" providerId="ADAL" clId="{A7F4A8D6-357E-4C5B-A121-6E117DC8639A}" dt="2025-02-11T22:05:49.027" v="2833" actId="26606"/>
          <ac:spMkLst>
            <pc:docMk/>
            <pc:sldMk cId="2030874491" sldId="275"/>
            <ac:spMk id="41" creationId="{633C5E46-DAC5-4661-9C87-22B08E2A512F}"/>
          </ac:spMkLst>
        </pc:spChg>
        <pc:grpChg chg="add">
          <ac:chgData name="Benitez Sanchez, Jairo" userId="d880c24d-7682-4596-a8ee-ec9ac26912b8" providerId="ADAL" clId="{A7F4A8D6-357E-4C5B-A121-6E117DC8639A}" dt="2025-02-11T22:05:49.027" v="2833" actId="26606"/>
          <ac:grpSpMkLst>
            <pc:docMk/>
            <pc:sldMk cId="2030874491" sldId="275"/>
            <ac:grpSpMk id="35" creationId="{DB88BD78-87E1-424D-B479-C37D8E41B12E}"/>
          </ac:grpSpMkLst>
        </pc:grpChg>
        <pc:picChg chg="mod">
          <ac:chgData name="Benitez Sanchez, Jairo" userId="d880c24d-7682-4596-a8ee-ec9ac26912b8" providerId="ADAL" clId="{A7F4A8D6-357E-4C5B-A121-6E117DC8639A}" dt="2025-02-11T22:05:51.915" v="2834" actId="27614"/>
          <ac:picMkLst>
            <pc:docMk/>
            <pc:sldMk cId="2030874491" sldId="275"/>
            <ac:picMk id="4" creationId="{732BE2A7-6551-F524-EB1E-B998204B506F}"/>
          </ac:picMkLst>
        </pc:picChg>
      </pc:sldChg>
      <pc:sldChg chg="delSp del mod">
        <pc:chgData name="Benitez Sanchez, Jairo" userId="d880c24d-7682-4596-a8ee-ec9ac26912b8" providerId="ADAL" clId="{A7F4A8D6-357E-4C5B-A121-6E117DC8639A}" dt="2025-02-11T21:57:22.367" v="2781" actId="47"/>
        <pc:sldMkLst>
          <pc:docMk/>
          <pc:sldMk cId="4182805007" sldId="276"/>
        </pc:sldMkLst>
      </pc:sldChg>
      <pc:sldChg chg="delSp del mod">
        <pc:chgData name="Benitez Sanchez, Jairo" userId="d880c24d-7682-4596-a8ee-ec9ac26912b8" providerId="ADAL" clId="{A7F4A8D6-357E-4C5B-A121-6E117DC8639A}" dt="2025-02-11T21:57:27.063" v="2782" actId="47"/>
        <pc:sldMkLst>
          <pc:docMk/>
          <pc:sldMk cId="1698873359" sldId="277"/>
        </pc:sldMkLst>
      </pc:sldChg>
      <pc:sldChg chg="delSp del mod">
        <pc:chgData name="Benitez Sanchez, Jairo" userId="d880c24d-7682-4596-a8ee-ec9ac26912b8" providerId="ADAL" clId="{A7F4A8D6-357E-4C5B-A121-6E117DC8639A}" dt="2025-02-11T22:05:08.553" v="2832" actId="47"/>
        <pc:sldMkLst>
          <pc:docMk/>
          <pc:sldMk cId="2747829133" sldId="278"/>
        </pc:sldMkLst>
      </pc:sldChg>
      <pc:sldChg chg="delSp del mod">
        <pc:chgData name="Benitez Sanchez, Jairo" userId="d880c24d-7682-4596-a8ee-ec9ac26912b8" providerId="ADAL" clId="{A7F4A8D6-357E-4C5B-A121-6E117DC8639A}" dt="2025-02-11T20:30:54.485" v="2518" actId="47"/>
        <pc:sldMkLst>
          <pc:docMk/>
          <pc:sldMk cId="493608278" sldId="279"/>
        </pc:sldMkLst>
      </pc:sldChg>
      <pc:sldChg chg="delSp modSp del mod ord">
        <pc:chgData name="Benitez Sanchez, Jairo" userId="d880c24d-7682-4596-a8ee-ec9ac26912b8" providerId="ADAL" clId="{A7F4A8D6-357E-4C5B-A121-6E117DC8639A}" dt="2025-02-11T17:44:40.878" v="1941" actId="47"/>
        <pc:sldMkLst>
          <pc:docMk/>
          <pc:sldMk cId="2209932520" sldId="285"/>
        </pc:sldMkLst>
      </pc:sldChg>
      <pc:sldChg chg="addSp delSp modSp del mod addAnim delAnim">
        <pc:chgData name="Benitez Sanchez, Jairo" userId="d880c24d-7682-4596-a8ee-ec9ac26912b8" providerId="ADAL" clId="{A7F4A8D6-357E-4C5B-A121-6E117DC8639A}" dt="2025-02-10T21:08:03.415" v="344" actId="47"/>
        <pc:sldMkLst>
          <pc:docMk/>
          <pc:sldMk cId="684603564" sldId="286"/>
        </pc:sldMkLst>
      </pc:sldChg>
      <pc:sldChg chg="delSp modSp del mod">
        <pc:chgData name="Benitez Sanchez, Jairo" userId="d880c24d-7682-4596-a8ee-ec9ac26912b8" providerId="ADAL" clId="{A7F4A8D6-357E-4C5B-A121-6E117DC8639A}" dt="2025-02-10T20:32:55.159" v="278" actId="47"/>
        <pc:sldMkLst>
          <pc:docMk/>
          <pc:sldMk cId="3515365844" sldId="287"/>
        </pc:sldMkLst>
      </pc:sldChg>
      <pc:sldChg chg="add del">
        <pc:chgData name="Benitez Sanchez, Jairo" userId="d880c24d-7682-4596-a8ee-ec9ac26912b8" providerId="ADAL" clId="{A7F4A8D6-357E-4C5B-A121-6E117DC8639A}" dt="2025-02-06T18:10:11.430" v="14" actId="47"/>
        <pc:sldMkLst>
          <pc:docMk/>
          <pc:sldMk cId="4197399367" sldId="288"/>
        </pc:sldMkLst>
      </pc:sldChg>
      <pc:sldChg chg="addSp delSp modSp add mod ord">
        <pc:chgData name="Benitez Sanchez, Jairo" userId="d880c24d-7682-4596-a8ee-ec9ac26912b8" providerId="ADAL" clId="{A7F4A8D6-357E-4C5B-A121-6E117DC8639A}" dt="2025-02-11T19:11:31.557" v="2218"/>
        <pc:sldMkLst>
          <pc:docMk/>
          <pc:sldMk cId="2117640161" sldId="289"/>
        </pc:sldMkLst>
        <pc:spChg chg="mod">
          <ac:chgData name="Benitez Sanchez, Jairo" userId="d880c24d-7682-4596-a8ee-ec9ac26912b8" providerId="ADAL" clId="{A7F4A8D6-357E-4C5B-A121-6E117DC8639A}" dt="2025-02-11T17:45:09.372" v="1945" actId="20577"/>
          <ac:spMkLst>
            <pc:docMk/>
            <pc:sldMk cId="2117640161" sldId="289"/>
            <ac:spMk id="2" creationId="{13AD1B97-D1CC-4CD6-C208-968191799860}"/>
          </ac:spMkLst>
        </pc:spChg>
        <pc:spChg chg="mod">
          <ac:chgData name="Benitez Sanchez, Jairo" userId="d880c24d-7682-4596-a8ee-ec9ac26912b8" providerId="ADAL" clId="{A7F4A8D6-357E-4C5B-A121-6E117DC8639A}" dt="2025-02-11T17:47:08.138" v="1970" actId="1037"/>
          <ac:spMkLst>
            <pc:docMk/>
            <pc:sldMk cId="2117640161" sldId="289"/>
            <ac:spMk id="3" creationId="{F06E13A0-8DA1-3456-AEDF-66A4D824779E}"/>
          </ac:spMkLst>
        </pc:spChg>
        <pc:spChg chg="add">
          <ac:chgData name="Benitez Sanchez, Jairo" userId="d880c24d-7682-4596-a8ee-ec9ac26912b8" providerId="ADAL" clId="{A7F4A8D6-357E-4C5B-A121-6E117DC8639A}" dt="2025-02-10T18:13:27.745" v="69" actId="26606"/>
          <ac:spMkLst>
            <pc:docMk/>
            <pc:sldMk cId="2117640161" sldId="289"/>
            <ac:spMk id="33" creationId="{0288C6B4-AFC3-407F-A595-EFFD38D4CCAF}"/>
          </ac:spMkLst>
        </pc:spChg>
        <pc:spChg chg="add">
          <ac:chgData name="Benitez Sanchez, Jairo" userId="d880c24d-7682-4596-a8ee-ec9ac26912b8" providerId="ADAL" clId="{A7F4A8D6-357E-4C5B-A121-6E117DC8639A}" dt="2025-02-10T18:13:27.745" v="69" actId="26606"/>
          <ac:spMkLst>
            <pc:docMk/>
            <pc:sldMk cId="2117640161" sldId="289"/>
            <ac:spMk id="35" creationId="{CF236821-17FE-429B-8D2C-08E13A64EA40}"/>
          </ac:spMkLst>
        </pc:spChg>
        <pc:spChg chg="add">
          <ac:chgData name="Benitez Sanchez, Jairo" userId="d880c24d-7682-4596-a8ee-ec9ac26912b8" providerId="ADAL" clId="{A7F4A8D6-357E-4C5B-A121-6E117DC8639A}" dt="2025-02-10T18:13:27.745" v="69" actId="26606"/>
          <ac:spMkLst>
            <pc:docMk/>
            <pc:sldMk cId="2117640161" sldId="289"/>
            <ac:spMk id="37" creationId="{C0BDBCD2-E081-43AB-9119-C55465E59757}"/>
          </ac:spMkLst>
        </pc:spChg>
        <pc:spChg chg="add">
          <ac:chgData name="Benitez Sanchez, Jairo" userId="d880c24d-7682-4596-a8ee-ec9ac26912b8" providerId="ADAL" clId="{A7F4A8D6-357E-4C5B-A121-6E117DC8639A}" dt="2025-02-10T18:13:27.745" v="69" actId="26606"/>
          <ac:spMkLst>
            <pc:docMk/>
            <pc:sldMk cId="2117640161" sldId="289"/>
            <ac:spMk id="39" creationId="{98E79BE4-34FE-485A-98A5-92CE8F7C4743}"/>
          </ac:spMkLst>
        </pc:spChg>
        <pc:spChg chg="add">
          <ac:chgData name="Benitez Sanchez, Jairo" userId="d880c24d-7682-4596-a8ee-ec9ac26912b8" providerId="ADAL" clId="{A7F4A8D6-357E-4C5B-A121-6E117DC8639A}" dt="2025-02-10T18:13:27.745" v="69" actId="26606"/>
          <ac:spMkLst>
            <pc:docMk/>
            <pc:sldMk cId="2117640161" sldId="289"/>
            <ac:spMk id="41" creationId="{7A5F0580-5EE9-419F-96EE-B6529EF6E7D0}"/>
          </ac:spMkLst>
        </pc:spChg>
        <pc:picChg chg="add mod">
          <ac:chgData name="Benitez Sanchez, Jairo" userId="d880c24d-7682-4596-a8ee-ec9ac26912b8" providerId="ADAL" clId="{A7F4A8D6-357E-4C5B-A121-6E117DC8639A}" dt="2025-02-11T17:47:14.561" v="1980" actId="1036"/>
          <ac:picMkLst>
            <pc:docMk/>
            <pc:sldMk cId="2117640161" sldId="289"/>
            <ac:picMk id="4" creationId="{A7120839-7F7F-F582-3255-EFFC0CC48759}"/>
          </ac:picMkLst>
        </pc:picChg>
        <pc:picChg chg="add mod">
          <ac:chgData name="Benitez Sanchez, Jairo" userId="d880c24d-7682-4596-a8ee-ec9ac26912b8" providerId="ADAL" clId="{A7F4A8D6-357E-4C5B-A121-6E117DC8639A}" dt="2025-02-11T18:56:55.082" v="2192" actId="14100"/>
          <ac:picMkLst>
            <pc:docMk/>
            <pc:sldMk cId="2117640161" sldId="289"/>
            <ac:picMk id="7" creationId="{1C74B4A4-60EF-0B71-D3A3-0493DF743768}"/>
          </ac:picMkLst>
        </pc:picChg>
      </pc:sldChg>
      <pc:sldChg chg="addSp delSp modSp add mod ord">
        <pc:chgData name="Benitez Sanchez, Jairo" userId="d880c24d-7682-4596-a8ee-ec9ac26912b8" providerId="ADAL" clId="{A7F4A8D6-357E-4C5B-A121-6E117DC8639A}" dt="2025-02-20T19:53:03.541" v="6108" actId="478"/>
        <pc:sldMkLst>
          <pc:docMk/>
          <pc:sldMk cId="2236034995" sldId="290"/>
        </pc:sldMkLst>
        <pc:spChg chg="mod">
          <ac:chgData name="Benitez Sanchez, Jairo" userId="d880c24d-7682-4596-a8ee-ec9ac26912b8" providerId="ADAL" clId="{A7F4A8D6-357E-4C5B-A121-6E117DC8639A}" dt="2025-02-11T15:57:08.763" v="1405" actId="20577"/>
          <ac:spMkLst>
            <pc:docMk/>
            <pc:sldMk cId="2236034995" sldId="290"/>
            <ac:spMk id="2" creationId="{F1146659-9737-79A3-FF22-423446DFF7F6}"/>
          </ac:spMkLst>
        </pc:spChg>
        <pc:spChg chg="mod">
          <ac:chgData name="Benitez Sanchez, Jairo" userId="d880c24d-7682-4596-a8ee-ec9ac26912b8" providerId="ADAL" clId="{A7F4A8D6-357E-4C5B-A121-6E117DC8639A}" dt="2025-02-11T17:44:17.272" v="1940" actId="207"/>
          <ac:spMkLst>
            <pc:docMk/>
            <pc:sldMk cId="2236034995" sldId="290"/>
            <ac:spMk id="3" creationId="{52F13321-E62A-176E-2C5D-468339E033F5}"/>
          </ac:spMkLst>
        </pc:spChg>
      </pc:sldChg>
      <pc:sldChg chg="delSp modSp add mod ord">
        <pc:chgData name="Benitez Sanchez, Jairo" userId="d880c24d-7682-4596-a8ee-ec9ac26912b8" providerId="ADAL" clId="{A7F4A8D6-357E-4C5B-A121-6E117DC8639A}" dt="2025-02-11T19:40:42.838" v="2279" actId="27636"/>
        <pc:sldMkLst>
          <pc:docMk/>
          <pc:sldMk cId="1737237080" sldId="291"/>
        </pc:sldMkLst>
        <pc:spChg chg="mod">
          <ac:chgData name="Benitez Sanchez, Jairo" userId="d880c24d-7682-4596-a8ee-ec9ac26912b8" providerId="ADAL" clId="{A7F4A8D6-357E-4C5B-A121-6E117DC8639A}" dt="2025-02-11T15:59:20.559" v="1408" actId="207"/>
          <ac:spMkLst>
            <pc:docMk/>
            <pc:sldMk cId="1737237080" sldId="291"/>
            <ac:spMk id="2" creationId="{BAC274B0-D55C-8DB9-3C55-21ECF16013CF}"/>
          </ac:spMkLst>
        </pc:spChg>
        <pc:spChg chg="mod">
          <ac:chgData name="Benitez Sanchez, Jairo" userId="d880c24d-7682-4596-a8ee-ec9ac26912b8" providerId="ADAL" clId="{A7F4A8D6-357E-4C5B-A121-6E117DC8639A}" dt="2025-02-11T19:40:42.838" v="2279" actId="27636"/>
          <ac:spMkLst>
            <pc:docMk/>
            <pc:sldMk cId="1737237080" sldId="291"/>
            <ac:spMk id="3" creationId="{7BC1D68E-24AC-9B16-06DF-0AA761AFE085}"/>
          </ac:spMkLst>
        </pc:spChg>
      </pc:sldChg>
      <pc:sldChg chg="delSp modSp add mod ord">
        <pc:chgData name="Benitez Sanchez, Jairo" userId="d880c24d-7682-4596-a8ee-ec9ac26912b8" providerId="ADAL" clId="{A7F4A8D6-357E-4C5B-A121-6E117DC8639A}" dt="2025-02-20T19:52:35.860" v="6106" actId="478"/>
        <pc:sldMkLst>
          <pc:docMk/>
          <pc:sldMk cId="1437652187" sldId="292"/>
        </pc:sldMkLst>
        <pc:spChg chg="mod">
          <ac:chgData name="Benitez Sanchez, Jairo" userId="d880c24d-7682-4596-a8ee-ec9ac26912b8" providerId="ADAL" clId="{A7F4A8D6-357E-4C5B-A121-6E117DC8639A}" dt="2025-02-11T15:56:15.981" v="1387" actId="113"/>
          <ac:spMkLst>
            <pc:docMk/>
            <pc:sldMk cId="1437652187" sldId="292"/>
            <ac:spMk id="2" creationId="{1BD3A5FF-FFD9-21BC-796F-9DDDE9350325}"/>
          </ac:spMkLst>
        </pc:spChg>
        <pc:spChg chg="mod">
          <ac:chgData name="Benitez Sanchez, Jairo" userId="d880c24d-7682-4596-a8ee-ec9ac26912b8" providerId="ADAL" clId="{A7F4A8D6-357E-4C5B-A121-6E117DC8639A}" dt="2025-02-11T17:50:03.461" v="1983" actId="207"/>
          <ac:spMkLst>
            <pc:docMk/>
            <pc:sldMk cId="1437652187" sldId="292"/>
            <ac:spMk id="3" creationId="{974542B6-F506-8084-797D-1222B2775CB9}"/>
          </ac:spMkLst>
        </pc:spChg>
      </pc:sldChg>
      <pc:sldChg chg="addSp delSp modSp add del mod">
        <pc:chgData name="Benitez Sanchez, Jairo" userId="d880c24d-7682-4596-a8ee-ec9ac26912b8" providerId="ADAL" clId="{A7F4A8D6-357E-4C5B-A121-6E117DC8639A}" dt="2025-02-10T21:08:03.415" v="344" actId="47"/>
        <pc:sldMkLst>
          <pc:docMk/>
          <pc:sldMk cId="799677673" sldId="293"/>
        </pc:sldMkLst>
      </pc:sldChg>
      <pc:sldChg chg="addSp delSp modSp new mod ord setBg">
        <pc:chgData name="Benitez Sanchez, Jairo" userId="d880c24d-7682-4596-a8ee-ec9ac26912b8" providerId="ADAL" clId="{A7F4A8D6-357E-4C5B-A121-6E117DC8639A}" dt="2025-02-13T15:04:35.158" v="4309" actId="14100"/>
        <pc:sldMkLst>
          <pc:docMk/>
          <pc:sldMk cId="2192558326" sldId="294"/>
        </pc:sldMkLst>
        <pc:spChg chg="add mod">
          <ac:chgData name="Benitez Sanchez, Jairo" userId="d880c24d-7682-4596-a8ee-ec9ac26912b8" providerId="ADAL" clId="{A7F4A8D6-357E-4C5B-A121-6E117DC8639A}" dt="2025-02-13T15:04:35.158" v="4309" actId="14100"/>
          <ac:spMkLst>
            <pc:docMk/>
            <pc:sldMk cId="2192558326" sldId="294"/>
            <ac:spMk id="12" creationId="{4011183C-5801-906A-7837-56B21E57DB1B}"/>
          </ac:spMkLst>
        </pc:spChg>
        <pc:spChg chg="add">
          <ac:chgData name="Benitez Sanchez, Jairo" userId="d880c24d-7682-4596-a8ee-ec9ac26912b8" providerId="ADAL" clId="{A7F4A8D6-357E-4C5B-A121-6E117DC8639A}" dt="2025-02-11T22:02:59.229" v="2808" actId="26606"/>
          <ac:spMkLst>
            <pc:docMk/>
            <pc:sldMk cId="2192558326" sldId="294"/>
            <ac:spMk id="15" creationId="{86FF76B9-219D-4469-AF87-0236D29032F1}"/>
          </ac:spMkLst>
        </pc:spChg>
        <pc:spChg chg="add">
          <ac:chgData name="Benitez Sanchez, Jairo" userId="d880c24d-7682-4596-a8ee-ec9ac26912b8" providerId="ADAL" clId="{A7F4A8D6-357E-4C5B-A121-6E117DC8639A}" dt="2025-02-11T22:02:59.229" v="2808" actId="26606"/>
          <ac:spMkLst>
            <pc:docMk/>
            <pc:sldMk cId="2192558326" sldId="294"/>
            <ac:spMk id="21" creationId="{2E80C965-DB6D-4F81-9E9E-B027384D0BD6}"/>
          </ac:spMkLst>
        </pc:spChg>
        <pc:spChg chg="add">
          <ac:chgData name="Benitez Sanchez, Jairo" userId="d880c24d-7682-4596-a8ee-ec9ac26912b8" providerId="ADAL" clId="{A7F4A8D6-357E-4C5B-A121-6E117DC8639A}" dt="2025-02-11T22:02:59.229" v="2808" actId="26606"/>
          <ac:spMkLst>
            <pc:docMk/>
            <pc:sldMk cId="2192558326" sldId="294"/>
            <ac:spMk id="23" creationId="{633C5E46-DAC5-4661-9C87-22B08E2A512F}"/>
          </ac:spMkLst>
        </pc:spChg>
        <pc:grpChg chg="add">
          <ac:chgData name="Benitez Sanchez, Jairo" userId="d880c24d-7682-4596-a8ee-ec9ac26912b8" providerId="ADAL" clId="{A7F4A8D6-357E-4C5B-A121-6E117DC8639A}" dt="2025-02-11T22:02:59.229" v="2808" actId="26606"/>
          <ac:grpSpMkLst>
            <pc:docMk/>
            <pc:sldMk cId="2192558326" sldId="294"/>
            <ac:grpSpMk id="17" creationId="{DB88BD78-87E1-424D-B479-C37D8E41B12E}"/>
          </ac:grpSpMkLst>
        </pc:grpChg>
        <pc:picChg chg="add mod modCrop">
          <ac:chgData name="Benitez Sanchez, Jairo" userId="d880c24d-7682-4596-a8ee-ec9ac26912b8" providerId="ADAL" clId="{A7F4A8D6-357E-4C5B-A121-6E117DC8639A}" dt="2025-02-13T14:57:47.130" v="4200" actId="692"/>
          <ac:picMkLst>
            <pc:docMk/>
            <pc:sldMk cId="2192558326" sldId="294"/>
            <ac:picMk id="11" creationId="{443730B4-8BE3-F149-DFAB-2262057EBF34}"/>
          </ac:picMkLst>
        </pc:picChg>
      </pc:sldChg>
      <pc:sldChg chg="addSp delSp modSp add del mod">
        <pc:chgData name="Benitez Sanchez, Jairo" userId="d880c24d-7682-4596-a8ee-ec9ac26912b8" providerId="ADAL" clId="{A7F4A8D6-357E-4C5B-A121-6E117DC8639A}" dt="2025-02-11T22:04:26.567" v="2820" actId="47"/>
        <pc:sldMkLst>
          <pc:docMk/>
          <pc:sldMk cId="3140111070" sldId="295"/>
        </pc:sldMkLst>
      </pc:sldChg>
      <pc:sldChg chg="addSp delSp modSp add del mod">
        <pc:chgData name="Benitez Sanchez, Jairo" userId="d880c24d-7682-4596-a8ee-ec9ac26912b8" providerId="ADAL" clId="{A7F4A8D6-357E-4C5B-A121-6E117DC8639A}" dt="2025-02-11T22:11:09.108" v="2910" actId="47"/>
        <pc:sldMkLst>
          <pc:docMk/>
          <pc:sldMk cId="2346437567" sldId="296"/>
        </pc:sldMkLst>
      </pc:sldChg>
      <pc:sldChg chg="addSp delSp modSp add del mod">
        <pc:chgData name="Benitez Sanchez, Jairo" userId="d880c24d-7682-4596-a8ee-ec9ac26912b8" providerId="ADAL" clId="{A7F4A8D6-357E-4C5B-A121-6E117DC8639A}" dt="2025-02-11T22:21:49.460" v="2969" actId="47"/>
        <pc:sldMkLst>
          <pc:docMk/>
          <pc:sldMk cId="451984438" sldId="297"/>
        </pc:sldMkLst>
      </pc:sldChg>
      <pc:sldChg chg="add del">
        <pc:chgData name="Benitez Sanchez, Jairo" userId="d880c24d-7682-4596-a8ee-ec9ac26912b8" providerId="ADAL" clId="{A7F4A8D6-357E-4C5B-A121-6E117DC8639A}" dt="2025-02-11T22:04:26.567" v="2820" actId="47"/>
        <pc:sldMkLst>
          <pc:docMk/>
          <pc:sldMk cId="380680541" sldId="298"/>
        </pc:sldMkLst>
      </pc:sldChg>
      <pc:sldChg chg="addSp delSp modSp add mod ord setBg">
        <pc:chgData name="Benitez Sanchez, Jairo" userId="d880c24d-7682-4596-a8ee-ec9ac26912b8" providerId="ADAL" clId="{A7F4A8D6-357E-4C5B-A121-6E117DC8639A}" dt="2025-02-20T19:53:23.615" v="6111"/>
        <pc:sldMkLst>
          <pc:docMk/>
          <pc:sldMk cId="985898180" sldId="299"/>
        </pc:sldMkLst>
        <pc:spChg chg="mod">
          <ac:chgData name="Benitez Sanchez, Jairo" userId="d880c24d-7682-4596-a8ee-ec9ac26912b8" providerId="ADAL" clId="{A7F4A8D6-357E-4C5B-A121-6E117DC8639A}" dt="2025-02-11T18:03:37.253" v="2033" actId="207"/>
          <ac:spMkLst>
            <pc:docMk/>
            <pc:sldMk cId="985898180" sldId="299"/>
            <ac:spMk id="2" creationId="{ECAE2B3B-207E-9CFB-B604-122750CBEFB3}"/>
          </ac:spMkLst>
        </pc:spChg>
        <pc:spChg chg="add">
          <ac:chgData name="Benitez Sanchez, Jairo" userId="d880c24d-7682-4596-a8ee-ec9ac26912b8" providerId="ADAL" clId="{A7F4A8D6-357E-4C5B-A121-6E117DC8639A}" dt="2025-02-11T15:26:42.334" v="1012" actId="26606"/>
          <ac:spMkLst>
            <pc:docMk/>
            <pc:sldMk cId="985898180" sldId="299"/>
            <ac:spMk id="7" creationId="{4522B21E-B2B9-4C72-9A71-C87EFD137480}"/>
          </ac:spMkLst>
        </pc:spChg>
        <pc:spChg chg="add">
          <ac:chgData name="Benitez Sanchez, Jairo" userId="d880c24d-7682-4596-a8ee-ec9ac26912b8" providerId="ADAL" clId="{A7F4A8D6-357E-4C5B-A121-6E117DC8639A}" dt="2025-02-11T15:26:42.334" v="1012" actId="26606"/>
          <ac:spMkLst>
            <pc:docMk/>
            <pc:sldMk cId="985898180" sldId="299"/>
            <ac:spMk id="9" creationId="{5EB7D2A2-F448-44D4-938C-DC84CBCB3B1E}"/>
          </ac:spMkLst>
        </pc:spChg>
        <pc:spChg chg="add">
          <ac:chgData name="Benitez Sanchez, Jairo" userId="d880c24d-7682-4596-a8ee-ec9ac26912b8" providerId="ADAL" clId="{A7F4A8D6-357E-4C5B-A121-6E117DC8639A}" dt="2025-02-11T15:26:42.334" v="1012" actId="26606"/>
          <ac:spMkLst>
            <pc:docMk/>
            <pc:sldMk cId="985898180" sldId="299"/>
            <ac:spMk id="11" creationId="{871AEA07-1E14-44B4-8E55-64EF049CD66F}"/>
          </ac:spMkLst>
        </pc:spChg>
        <pc:picChg chg="add mod">
          <ac:chgData name="Benitez Sanchez, Jairo" userId="d880c24d-7682-4596-a8ee-ec9ac26912b8" providerId="ADAL" clId="{A7F4A8D6-357E-4C5B-A121-6E117DC8639A}" dt="2025-02-20T19:53:23.615" v="6111"/>
          <ac:picMkLst>
            <pc:docMk/>
            <pc:sldMk cId="985898180" sldId="299"/>
            <ac:picMk id="4" creationId="{2A4FD5F9-E1C6-C6CB-F206-2EAADD6AC50D}"/>
          </ac:picMkLst>
        </pc:picChg>
        <pc:cxnChg chg="add">
          <ac:chgData name="Benitez Sanchez, Jairo" userId="d880c24d-7682-4596-a8ee-ec9ac26912b8" providerId="ADAL" clId="{A7F4A8D6-357E-4C5B-A121-6E117DC8639A}" dt="2025-02-11T15:26:42.334" v="1012" actId="26606"/>
          <ac:cxnSpMkLst>
            <pc:docMk/>
            <pc:sldMk cId="985898180" sldId="299"/>
            <ac:cxnSpMk id="13" creationId="{F7C8EA93-3210-4C62-99E9-153C275E3A87}"/>
          </ac:cxnSpMkLst>
        </pc:cxnChg>
      </pc:sldChg>
      <pc:sldChg chg="addSp delSp modSp add del mod ord">
        <pc:chgData name="Benitez Sanchez, Jairo" userId="d880c24d-7682-4596-a8ee-ec9ac26912b8" providerId="ADAL" clId="{A7F4A8D6-357E-4C5B-A121-6E117DC8639A}" dt="2025-02-11T22:11:04.432" v="2909" actId="47"/>
        <pc:sldMkLst>
          <pc:docMk/>
          <pc:sldMk cId="1194549707" sldId="300"/>
        </pc:sldMkLst>
      </pc:sldChg>
      <pc:sldChg chg="delSp modSp add del mod">
        <pc:chgData name="Benitez Sanchez, Jairo" userId="d880c24d-7682-4596-a8ee-ec9ac26912b8" providerId="ADAL" clId="{A7F4A8D6-357E-4C5B-A121-6E117DC8639A}" dt="2025-02-11T22:11:57.202" v="2923" actId="47"/>
        <pc:sldMkLst>
          <pc:docMk/>
          <pc:sldMk cId="3162791978" sldId="301"/>
        </pc:sldMkLst>
      </pc:sldChg>
      <pc:sldChg chg="modSp add del mod">
        <pc:chgData name="Benitez Sanchez, Jairo" userId="d880c24d-7682-4596-a8ee-ec9ac26912b8" providerId="ADAL" clId="{A7F4A8D6-357E-4C5B-A121-6E117DC8639A}" dt="2025-02-11T22:13:19.879" v="2942" actId="47"/>
        <pc:sldMkLst>
          <pc:docMk/>
          <pc:sldMk cId="3798075502" sldId="302"/>
        </pc:sldMkLst>
      </pc:sldChg>
      <pc:sldChg chg="addSp modSp add del mod">
        <pc:chgData name="Benitez Sanchez, Jairo" userId="d880c24d-7682-4596-a8ee-ec9ac26912b8" providerId="ADAL" clId="{A7F4A8D6-357E-4C5B-A121-6E117DC8639A}" dt="2025-02-11T22:14:39.288" v="2955" actId="47"/>
        <pc:sldMkLst>
          <pc:docMk/>
          <pc:sldMk cId="3164965291" sldId="303"/>
        </pc:sldMkLst>
      </pc:sldChg>
      <pc:sldChg chg="modSp add del mod">
        <pc:chgData name="Benitez Sanchez, Jairo" userId="d880c24d-7682-4596-a8ee-ec9ac26912b8" providerId="ADAL" clId="{A7F4A8D6-357E-4C5B-A121-6E117DC8639A}" dt="2025-02-11T22:20:36.016" v="2959" actId="47"/>
        <pc:sldMkLst>
          <pc:docMk/>
          <pc:sldMk cId="2452753689" sldId="304"/>
        </pc:sldMkLst>
      </pc:sldChg>
      <pc:sldChg chg="addSp delSp modSp add del mod">
        <pc:chgData name="Benitez Sanchez, Jairo" userId="d880c24d-7682-4596-a8ee-ec9ac26912b8" providerId="ADAL" clId="{A7F4A8D6-357E-4C5B-A121-6E117DC8639A}" dt="2025-02-11T22:21:06.423" v="2964" actId="47"/>
        <pc:sldMkLst>
          <pc:docMk/>
          <pc:sldMk cId="4153477580" sldId="305"/>
        </pc:sldMkLst>
      </pc:sldChg>
      <pc:sldChg chg="addSp modSp add mod ord setBg">
        <pc:chgData name="Benitez Sanchez, Jairo" userId="d880c24d-7682-4596-a8ee-ec9ac26912b8" providerId="ADAL" clId="{A7F4A8D6-357E-4C5B-A121-6E117DC8639A}" dt="2025-02-11T21:09:06.068" v="2617"/>
        <pc:sldMkLst>
          <pc:docMk/>
          <pc:sldMk cId="3854280559" sldId="306"/>
        </pc:sldMkLst>
        <pc:spChg chg="mod">
          <ac:chgData name="Benitez Sanchez, Jairo" userId="d880c24d-7682-4596-a8ee-ec9ac26912b8" providerId="ADAL" clId="{A7F4A8D6-357E-4C5B-A121-6E117DC8639A}" dt="2025-02-11T18:03:30.187" v="2032" actId="207"/>
          <ac:spMkLst>
            <pc:docMk/>
            <pc:sldMk cId="3854280559" sldId="306"/>
            <ac:spMk id="2" creationId="{D743ED09-54DC-88A2-C4CA-710C745DCD11}"/>
          </ac:spMkLst>
        </pc:spChg>
        <pc:spChg chg="add">
          <ac:chgData name="Benitez Sanchez, Jairo" userId="d880c24d-7682-4596-a8ee-ec9ac26912b8" providerId="ADAL" clId="{A7F4A8D6-357E-4C5B-A121-6E117DC8639A}" dt="2025-02-11T15:25:08.310" v="948" actId="26606"/>
          <ac:spMkLst>
            <pc:docMk/>
            <pc:sldMk cId="3854280559" sldId="306"/>
            <ac:spMk id="11" creationId="{74751229-0244-4FBB-BED1-407467F4C951}"/>
          </ac:spMkLst>
        </pc:spChg>
        <pc:picChg chg="add">
          <ac:chgData name="Benitez Sanchez, Jairo" userId="d880c24d-7682-4596-a8ee-ec9ac26912b8" providerId="ADAL" clId="{A7F4A8D6-357E-4C5B-A121-6E117DC8639A}" dt="2025-02-11T15:25:08.310" v="948" actId="26606"/>
          <ac:picMkLst>
            <pc:docMk/>
            <pc:sldMk cId="3854280559" sldId="306"/>
            <ac:picMk id="6" creationId="{E870D020-9F71-69EA-30D1-5DE39BDF4F4E}"/>
          </ac:picMkLst>
        </pc:picChg>
        <pc:picChg chg="add">
          <ac:chgData name="Benitez Sanchez, Jairo" userId="d880c24d-7682-4596-a8ee-ec9ac26912b8" providerId="ADAL" clId="{A7F4A8D6-357E-4C5B-A121-6E117DC8639A}" dt="2025-02-11T15:25:08.310" v="948" actId="26606"/>
          <ac:picMkLst>
            <pc:docMk/>
            <pc:sldMk cId="3854280559" sldId="306"/>
            <ac:picMk id="8" creationId="{2F60B211-626A-45BF-ACC6-80BF2119B736}"/>
          </ac:picMkLst>
        </pc:picChg>
      </pc:sldChg>
      <pc:sldChg chg="addSp modSp add del mod setBg">
        <pc:chgData name="Benitez Sanchez, Jairo" userId="d880c24d-7682-4596-a8ee-ec9ac26912b8" providerId="ADAL" clId="{A7F4A8D6-357E-4C5B-A121-6E117DC8639A}" dt="2025-02-11T18:41:37.156" v="2182" actId="47"/>
        <pc:sldMkLst>
          <pc:docMk/>
          <pc:sldMk cId="1412337729" sldId="307"/>
        </pc:sldMkLst>
      </pc:sldChg>
      <pc:sldChg chg="modSp add mod ord">
        <pc:chgData name="Benitez Sanchez, Jairo" userId="d880c24d-7682-4596-a8ee-ec9ac26912b8" providerId="ADAL" clId="{A7F4A8D6-357E-4C5B-A121-6E117DC8639A}" dt="2025-02-11T19:11:31.557" v="2218"/>
        <pc:sldMkLst>
          <pc:docMk/>
          <pc:sldMk cId="806524406" sldId="308"/>
        </pc:sldMkLst>
        <pc:spChg chg="mod">
          <ac:chgData name="Benitez Sanchez, Jairo" userId="d880c24d-7682-4596-a8ee-ec9ac26912b8" providerId="ADAL" clId="{A7F4A8D6-357E-4C5B-A121-6E117DC8639A}" dt="2025-02-11T16:18:07.928" v="1460" actId="404"/>
          <ac:spMkLst>
            <pc:docMk/>
            <pc:sldMk cId="806524406" sldId="308"/>
            <ac:spMk id="3" creationId="{727EC9AA-2880-5899-5C52-E48FB0D95D56}"/>
          </ac:spMkLst>
        </pc:spChg>
      </pc:sldChg>
      <pc:sldChg chg="addSp delSp modSp new mod modNotesTx">
        <pc:chgData name="Benitez Sanchez, Jairo" userId="d880c24d-7682-4596-a8ee-ec9ac26912b8" providerId="ADAL" clId="{A7F4A8D6-357E-4C5B-A121-6E117DC8639A}" dt="2025-02-11T18:31:54.583" v="2111"/>
        <pc:sldMkLst>
          <pc:docMk/>
          <pc:sldMk cId="522676853" sldId="309"/>
        </pc:sldMkLst>
        <pc:spChg chg="mod">
          <ac:chgData name="Benitez Sanchez, Jairo" userId="d880c24d-7682-4596-a8ee-ec9ac26912b8" providerId="ADAL" clId="{A7F4A8D6-357E-4C5B-A121-6E117DC8639A}" dt="2025-02-11T17:04:15.068" v="1895" actId="113"/>
          <ac:spMkLst>
            <pc:docMk/>
            <pc:sldMk cId="522676853" sldId="309"/>
            <ac:spMk id="2" creationId="{0F8974C4-D11C-6630-0FDD-330614E2C77A}"/>
          </ac:spMkLst>
        </pc:spChg>
        <pc:spChg chg="mod">
          <ac:chgData name="Benitez Sanchez, Jairo" userId="d880c24d-7682-4596-a8ee-ec9ac26912b8" providerId="ADAL" clId="{A7F4A8D6-357E-4C5B-A121-6E117DC8639A}" dt="2025-02-11T17:03:59.064" v="1894" actId="692"/>
          <ac:spMkLst>
            <pc:docMk/>
            <pc:sldMk cId="522676853" sldId="309"/>
            <ac:spMk id="3" creationId="{564DA26E-3326-D9CB-C060-09FDC46DD920}"/>
          </ac:spMkLst>
        </pc:spChg>
        <pc:spChg chg="add mod">
          <ac:chgData name="Benitez Sanchez, Jairo" userId="d880c24d-7682-4596-a8ee-ec9ac26912b8" providerId="ADAL" clId="{A7F4A8D6-357E-4C5B-A121-6E117DC8639A}" dt="2025-02-11T16:56:02.038" v="1810" actId="164"/>
          <ac:spMkLst>
            <pc:docMk/>
            <pc:sldMk cId="522676853" sldId="309"/>
            <ac:spMk id="7" creationId="{9209EB2D-3204-7AB3-41DB-0CE86926E16B}"/>
          </ac:spMkLst>
        </pc:spChg>
        <pc:spChg chg="add mod">
          <ac:chgData name="Benitez Sanchez, Jairo" userId="d880c24d-7682-4596-a8ee-ec9ac26912b8" providerId="ADAL" clId="{A7F4A8D6-357E-4C5B-A121-6E117DC8639A}" dt="2025-02-11T16:58:32.231" v="1837" actId="1076"/>
          <ac:spMkLst>
            <pc:docMk/>
            <pc:sldMk cId="522676853" sldId="309"/>
            <ac:spMk id="8" creationId="{59AF3978-A09F-320B-5459-B1BB5A14DEFB}"/>
          </ac:spMkLst>
        </pc:spChg>
        <pc:spChg chg="add mod">
          <ac:chgData name="Benitez Sanchez, Jairo" userId="d880c24d-7682-4596-a8ee-ec9ac26912b8" providerId="ADAL" clId="{A7F4A8D6-357E-4C5B-A121-6E117DC8639A}" dt="2025-02-11T17:36:40.901" v="1898" actId="1076"/>
          <ac:spMkLst>
            <pc:docMk/>
            <pc:sldMk cId="522676853" sldId="309"/>
            <ac:spMk id="9" creationId="{6763AAE3-143F-872D-ED73-6A6493C26DFB}"/>
          </ac:spMkLst>
        </pc:spChg>
        <pc:spChg chg="add mod">
          <ac:chgData name="Benitez Sanchez, Jairo" userId="d880c24d-7682-4596-a8ee-ec9ac26912b8" providerId="ADAL" clId="{A7F4A8D6-357E-4C5B-A121-6E117DC8639A}" dt="2025-02-11T17:36:06.111" v="1897" actId="20577"/>
          <ac:spMkLst>
            <pc:docMk/>
            <pc:sldMk cId="522676853" sldId="309"/>
            <ac:spMk id="10" creationId="{5315B08B-977F-F02A-367B-FF5A12336FC3}"/>
          </ac:spMkLst>
        </pc:spChg>
        <pc:grpChg chg="add mod">
          <ac:chgData name="Benitez Sanchez, Jairo" userId="d880c24d-7682-4596-a8ee-ec9ac26912b8" providerId="ADAL" clId="{A7F4A8D6-357E-4C5B-A121-6E117DC8639A}" dt="2025-02-11T16:56:21.686" v="1815" actId="14100"/>
          <ac:grpSpMkLst>
            <pc:docMk/>
            <pc:sldMk cId="522676853" sldId="309"/>
            <ac:grpSpMk id="11" creationId="{CD1AD315-1A01-F22C-3CD8-346AF5F4CE3C}"/>
          </ac:grpSpMkLst>
        </pc:grpChg>
        <pc:graphicFrameChg chg="add mod modGraphic">
          <ac:chgData name="Benitez Sanchez, Jairo" userId="d880c24d-7682-4596-a8ee-ec9ac26912b8" providerId="ADAL" clId="{A7F4A8D6-357E-4C5B-A121-6E117DC8639A}" dt="2025-02-11T17:41:25.383" v="1939" actId="20577"/>
          <ac:graphicFrameMkLst>
            <pc:docMk/>
            <pc:sldMk cId="522676853" sldId="309"/>
            <ac:graphicFrameMk id="6" creationId="{209317FB-C231-64EB-70B4-FD292F3478A7}"/>
          </ac:graphicFrameMkLst>
        </pc:graphicFrameChg>
      </pc:sldChg>
      <pc:sldChg chg="addSp delSp modSp add mod ord">
        <pc:chgData name="Benitez Sanchez, Jairo" userId="d880c24d-7682-4596-a8ee-ec9ac26912b8" providerId="ADAL" clId="{A7F4A8D6-357E-4C5B-A121-6E117DC8639A}" dt="2025-02-11T17:57:25.692" v="1998" actId="1076"/>
        <pc:sldMkLst>
          <pc:docMk/>
          <pc:sldMk cId="2917486883" sldId="310"/>
        </pc:sldMkLst>
        <pc:spChg chg="mod">
          <ac:chgData name="Benitez Sanchez, Jairo" userId="d880c24d-7682-4596-a8ee-ec9ac26912b8" providerId="ADAL" clId="{A7F4A8D6-357E-4C5B-A121-6E117DC8639A}" dt="2025-02-11T17:57:25.692" v="1998" actId="1076"/>
          <ac:spMkLst>
            <pc:docMk/>
            <pc:sldMk cId="2917486883" sldId="310"/>
            <ac:spMk id="2" creationId="{86AFD0BF-99A9-A120-FF3E-E16F502220A6}"/>
          </ac:spMkLst>
        </pc:spChg>
        <pc:picChg chg="add mod">
          <ac:chgData name="Benitez Sanchez, Jairo" userId="d880c24d-7682-4596-a8ee-ec9ac26912b8" providerId="ADAL" clId="{A7F4A8D6-357E-4C5B-A121-6E117DC8639A}" dt="2025-02-11T17:56:08.312" v="1996" actId="1036"/>
          <ac:picMkLst>
            <pc:docMk/>
            <pc:sldMk cId="2917486883" sldId="310"/>
            <ac:picMk id="3074" creationId="{4E607D4B-F271-21C1-A9CC-324BF8EE15AF}"/>
          </ac:picMkLst>
        </pc:picChg>
      </pc:sldChg>
      <pc:sldChg chg="addSp delSp modSp add mod ord">
        <pc:chgData name="Benitez Sanchez, Jairo" userId="d880c24d-7682-4596-a8ee-ec9ac26912b8" providerId="ADAL" clId="{A7F4A8D6-357E-4C5B-A121-6E117DC8639A}" dt="2025-02-20T19:53:37.441" v="6113"/>
        <pc:sldMkLst>
          <pc:docMk/>
          <pc:sldMk cId="2456122150" sldId="311"/>
        </pc:sldMkLst>
        <pc:spChg chg="mod">
          <ac:chgData name="Benitez Sanchez, Jairo" userId="d880c24d-7682-4596-a8ee-ec9ac26912b8" providerId="ADAL" clId="{A7F4A8D6-357E-4C5B-A121-6E117DC8639A}" dt="2025-02-11T18:03:15.363" v="2031" actId="207"/>
          <ac:spMkLst>
            <pc:docMk/>
            <pc:sldMk cId="2456122150" sldId="311"/>
            <ac:spMk id="2" creationId="{26433CBC-7461-5800-5AED-1F757CA22C39}"/>
          </ac:spMkLst>
        </pc:spChg>
        <pc:picChg chg="add mod">
          <ac:chgData name="Benitez Sanchez, Jairo" userId="d880c24d-7682-4596-a8ee-ec9ac26912b8" providerId="ADAL" clId="{A7F4A8D6-357E-4C5B-A121-6E117DC8639A}" dt="2025-02-20T19:53:37.441" v="6113"/>
          <ac:picMkLst>
            <pc:docMk/>
            <pc:sldMk cId="2456122150" sldId="311"/>
            <ac:picMk id="4" creationId="{6DC5387F-A115-C41C-EFEB-B67B4EA9FCBE}"/>
          </ac:picMkLst>
        </pc:picChg>
      </pc:sldChg>
      <pc:sldChg chg="add del ord">
        <pc:chgData name="Benitez Sanchez, Jairo" userId="d880c24d-7682-4596-a8ee-ec9ac26912b8" providerId="ADAL" clId="{A7F4A8D6-357E-4C5B-A121-6E117DC8639A}" dt="2025-02-11T22:04:55.326" v="2829" actId="47"/>
        <pc:sldMkLst>
          <pc:docMk/>
          <pc:sldMk cId="154291920" sldId="312"/>
        </pc:sldMkLst>
      </pc:sldChg>
      <pc:sldChg chg="addSp delSp modSp add del mod ord modClrScheme delDesignElem chgLayout">
        <pc:chgData name="Benitez Sanchez, Jairo" userId="d880c24d-7682-4596-a8ee-ec9ac26912b8" providerId="ADAL" clId="{A7F4A8D6-357E-4C5B-A121-6E117DC8639A}" dt="2025-02-11T18:12:56.271" v="2072" actId="47"/>
        <pc:sldMkLst>
          <pc:docMk/>
          <pc:sldMk cId="2280038086" sldId="313"/>
        </pc:sldMkLst>
      </pc:sldChg>
      <pc:sldChg chg="add del ord">
        <pc:chgData name="Benitez Sanchez, Jairo" userId="d880c24d-7682-4596-a8ee-ec9ac26912b8" providerId="ADAL" clId="{A7F4A8D6-357E-4C5B-A121-6E117DC8639A}" dt="2025-02-11T18:15:03.911" v="2076" actId="47"/>
        <pc:sldMkLst>
          <pc:docMk/>
          <pc:sldMk cId="2405192698" sldId="313"/>
        </pc:sldMkLst>
      </pc:sldChg>
      <pc:sldChg chg="addSp modSp add mod ord">
        <pc:chgData name="Benitez Sanchez, Jairo" userId="d880c24d-7682-4596-a8ee-ec9ac26912b8" providerId="ADAL" clId="{A7F4A8D6-357E-4C5B-A121-6E117DC8639A}" dt="2025-02-20T19:53:13.845" v="6109" actId="1076"/>
        <pc:sldMkLst>
          <pc:docMk/>
          <pc:sldMk cId="3032437415" sldId="313"/>
        </pc:sldMkLst>
        <pc:picChg chg="add mod">
          <ac:chgData name="Benitez Sanchez, Jairo" userId="d880c24d-7682-4596-a8ee-ec9ac26912b8" providerId="ADAL" clId="{A7F4A8D6-357E-4C5B-A121-6E117DC8639A}" dt="2025-02-20T19:53:13.845" v="6109" actId="1076"/>
          <ac:picMkLst>
            <pc:docMk/>
            <pc:sldMk cId="3032437415" sldId="313"/>
            <ac:picMk id="3" creationId="{D4E77350-BD88-3BE9-A900-BA0CF248F7FD}"/>
          </ac:picMkLst>
        </pc:picChg>
      </pc:sldChg>
      <pc:sldChg chg="delSp modSp add mod">
        <pc:chgData name="Benitez Sanchez, Jairo" userId="d880c24d-7682-4596-a8ee-ec9ac26912b8" providerId="ADAL" clId="{A7F4A8D6-357E-4C5B-A121-6E117DC8639A}" dt="2025-02-13T21:03:34.226" v="5579" actId="20577"/>
        <pc:sldMkLst>
          <pc:docMk/>
          <pc:sldMk cId="3411941832" sldId="314"/>
        </pc:sldMkLst>
        <pc:spChg chg="mod">
          <ac:chgData name="Benitez Sanchez, Jairo" userId="d880c24d-7682-4596-a8ee-ec9ac26912b8" providerId="ADAL" clId="{A7F4A8D6-357E-4C5B-A121-6E117DC8639A}" dt="2025-02-11T18:23:36.351" v="2093" actId="20577"/>
          <ac:spMkLst>
            <pc:docMk/>
            <pc:sldMk cId="3411941832" sldId="314"/>
            <ac:spMk id="2" creationId="{53060B02-A7EF-8B1D-6715-79489D94082D}"/>
          </ac:spMkLst>
        </pc:spChg>
        <pc:spChg chg="mod">
          <ac:chgData name="Benitez Sanchez, Jairo" userId="d880c24d-7682-4596-a8ee-ec9ac26912b8" providerId="ADAL" clId="{A7F4A8D6-357E-4C5B-A121-6E117DC8639A}" dt="2025-02-13T21:03:34.226" v="5579" actId="20577"/>
          <ac:spMkLst>
            <pc:docMk/>
            <pc:sldMk cId="3411941832" sldId="314"/>
            <ac:spMk id="3" creationId="{CC9921A9-71A5-E1F1-FCCF-AF671E48405A}"/>
          </ac:spMkLst>
        </pc:spChg>
      </pc:sldChg>
      <pc:sldChg chg="addSp delSp modSp add del mod ord">
        <pc:chgData name="Benitez Sanchez, Jairo" userId="d880c24d-7682-4596-a8ee-ec9ac26912b8" providerId="ADAL" clId="{A7F4A8D6-357E-4C5B-A121-6E117DC8639A}" dt="2025-02-11T19:17:05.722" v="2268" actId="47"/>
        <pc:sldMkLst>
          <pc:docMk/>
          <pc:sldMk cId="2154406234" sldId="315"/>
        </pc:sldMkLst>
      </pc:sldChg>
      <pc:sldChg chg="modSp add del mod">
        <pc:chgData name="Benitez Sanchez, Jairo" userId="d880c24d-7682-4596-a8ee-ec9ac26912b8" providerId="ADAL" clId="{A7F4A8D6-357E-4C5B-A121-6E117DC8639A}" dt="2025-02-11T20:29:01.791" v="2515" actId="47"/>
        <pc:sldMkLst>
          <pc:docMk/>
          <pc:sldMk cId="3526704092" sldId="316"/>
        </pc:sldMkLst>
      </pc:sldChg>
      <pc:sldChg chg="addSp modSp new del mod">
        <pc:chgData name="Benitez Sanchez, Jairo" userId="d880c24d-7682-4596-a8ee-ec9ac26912b8" providerId="ADAL" clId="{A7F4A8D6-357E-4C5B-A121-6E117DC8639A}" dt="2025-02-11T19:18:15.079" v="2275" actId="47"/>
        <pc:sldMkLst>
          <pc:docMk/>
          <pc:sldMk cId="630443227" sldId="317"/>
        </pc:sldMkLst>
      </pc:sldChg>
      <pc:sldChg chg="addSp modSp new mod">
        <pc:chgData name="Benitez Sanchez, Jairo" userId="d880c24d-7682-4596-a8ee-ec9ac26912b8" providerId="ADAL" clId="{A7F4A8D6-357E-4C5B-A121-6E117DC8639A}" dt="2025-02-11T19:18:06.193" v="2274" actId="207"/>
        <pc:sldMkLst>
          <pc:docMk/>
          <pc:sldMk cId="3966997304" sldId="318"/>
        </pc:sldMkLst>
        <pc:graphicFrameChg chg="add mod modGraphic">
          <ac:chgData name="Benitez Sanchez, Jairo" userId="d880c24d-7682-4596-a8ee-ec9ac26912b8" providerId="ADAL" clId="{A7F4A8D6-357E-4C5B-A121-6E117DC8639A}" dt="2025-02-11T19:18:06.193" v="2274" actId="207"/>
          <ac:graphicFrameMkLst>
            <pc:docMk/>
            <pc:sldMk cId="3966997304" sldId="318"/>
            <ac:graphicFrameMk id="2" creationId="{248649F8-BEEC-EBCB-78F2-397AE1FC8222}"/>
          </ac:graphicFrameMkLst>
        </pc:graphicFrameChg>
      </pc:sldChg>
      <pc:sldChg chg="addSp delSp modSp add mod ord setBg">
        <pc:chgData name="Benitez Sanchez, Jairo" userId="d880c24d-7682-4596-a8ee-ec9ac26912b8" providerId="ADAL" clId="{A7F4A8D6-357E-4C5B-A121-6E117DC8639A}" dt="2025-02-11T22:02:43.019" v="2807" actId="1076"/>
        <pc:sldMkLst>
          <pc:docMk/>
          <pc:sldMk cId="1312655007" sldId="319"/>
        </pc:sldMkLst>
        <pc:spChg chg="mod ord">
          <ac:chgData name="Benitez Sanchez, Jairo" userId="d880c24d-7682-4596-a8ee-ec9ac26912b8" providerId="ADAL" clId="{A7F4A8D6-357E-4C5B-A121-6E117DC8639A}" dt="2025-02-11T22:01:28.381" v="2805" actId="14100"/>
          <ac:spMkLst>
            <pc:docMk/>
            <pc:sldMk cId="1312655007" sldId="319"/>
            <ac:spMk id="3" creationId="{D9B87D1D-AC87-F730-96D4-F0F8B2423487}"/>
          </ac:spMkLst>
        </pc:spChg>
        <pc:picChg chg="add mod ord">
          <ac:chgData name="Benitez Sanchez, Jairo" userId="d880c24d-7682-4596-a8ee-ec9ac26912b8" providerId="ADAL" clId="{A7F4A8D6-357E-4C5B-A121-6E117DC8639A}" dt="2025-02-11T22:02:43.019" v="2807" actId="1076"/>
          <ac:picMkLst>
            <pc:docMk/>
            <pc:sldMk cId="1312655007" sldId="319"/>
            <ac:picMk id="7" creationId="{A0EEF71D-A122-45CC-9872-761442E70F1D}"/>
          </ac:picMkLst>
        </pc:picChg>
        <pc:cxnChg chg="add">
          <ac:chgData name="Benitez Sanchez, Jairo" userId="d880c24d-7682-4596-a8ee-ec9ac26912b8" providerId="ADAL" clId="{A7F4A8D6-357E-4C5B-A121-6E117DC8639A}" dt="2025-02-11T22:00:55.599" v="2797" actId="26606"/>
          <ac:cxnSpMkLst>
            <pc:docMk/>
            <pc:sldMk cId="1312655007" sldId="319"/>
            <ac:cxnSpMk id="20" creationId="{FC23E3B9-5ABF-58B3-E2B0-E9A5DAA90037}"/>
          </ac:cxnSpMkLst>
        </pc:cxnChg>
      </pc:sldChg>
      <pc:sldChg chg="modSp add mod">
        <pc:chgData name="Benitez Sanchez, Jairo" userId="d880c24d-7682-4596-a8ee-ec9ac26912b8" providerId="ADAL" clId="{A7F4A8D6-357E-4C5B-A121-6E117DC8639A}" dt="2025-02-12T22:26:47.575" v="4170" actId="20577"/>
        <pc:sldMkLst>
          <pc:docMk/>
          <pc:sldMk cId="1932529910" sldId="320"/>
        </pc:sldMkLst>
        <pc:spChg chg="mod">
          <ac:chgData name="Benitez Sanchez, Jairo" userId="d880c24d-7682-4596-a8ee-ec9ac26912b8" providerId="ADAL" clId="{A7F4A8D6-357E-4C5B-A121-6E117DC8639A}" dt="2025-02-12T22:26:47.575" v="4170" actId="20577"/>
          <ac:spMkLst>
            <pc:docMk/>
            <pc:sldMk cId="1932529910" sldId="320"/>
            <ac:spMk id="3" creationId="{30EBB474-7CAE-5E34-4F1D-958FB1936E84}"/>
          </ac:spMkLst>
        </pc:spChg>
      </pc:sldChg>
      <pc:sldChg chg="modSp add mod">
        <pc:chgData name="Benitez Sanchez, Jairo" userId="d880c24d-7682-4596-a8ee-ec9ac26912b8" providerId="ADAL" clId="{A7F4A8D6-357E-4C5B-A121-6E117DC8639A}" dt="2025-02-12T22:28:04.244" v="4178" actId="20577"/>
        <pc:sldMkLst>
          <pc:docMk/>
          <pc:sldMk cId="1308514204" sldId="321"/>
        </pc:sldMkLst>
        <pc:spChg chg="mod">
          <ac:chgData name="Benitez Sanchez, Jairo" userId="d880c24d-7682-4596-a8ee-ec9ac26912b8" providerId="ADAL" clId="{A7F4A8D6-357E-4C5B-A121-6E117DC8639A}" dt="2025-02-12T22:28:04.244" v="4178" actId="20577"/>
          <ac:spMkLst>
            <pc:docMk/>
            <pc:sldMk cId="1308514204" sldId="321"/>
            <ac:spMk id="3" creationId="{90F5B476-CDBA-9B5C-A654-976D77D95CDD}"/>
          </ac:spMkLst>
        </pc:spChg>
      </pc:sldChg>
      <pc:sldChg chg="addSp modSp add del mod">
        <pc:chgData name="Benitez Sanchez, Jairo" userId="d880c24d-7682-4596-a8ee-ec9ac26912b8" providerId="ADAL" clId="{A7F4A8D6-357E-4C5B-A121-6E117DC8639A}" dt="2025-02-11T22:22:29.838" v="2976" actId="47"/>
        <pc:sldMkLst>
          <pc:docMk/>
          <pc:sldMk cId="2928648033" sldId="322"/>
        </pc:sldMkLst>
      </pc:sldChg>
      <pc:sldChg chg="addSp delSp modSp add del mod">
        <pc:chgData name="Benitez Sanchez, Jairo" userId="d880c24d-7682-4596-a8ee-ec9ac26912b8" providerId="ADAL" clId="{A7F4A8D6-357E-4C5B-A121-6E117DC8639A}" dt="2025-02-11T22:43:43.849" v="3239" actId="47"/>
        <pc:sldMkLst>
          <pc:docMk/>
          <pc:sldMk cId="1245323623" sldId="323"/>
        </pc:sldMkLst>
      </pc:sldChg>
      <pc:sldChg chg="addSp delSp modSp add del mod">
        <pc:chgData name="Benitez Sanchez, Jairo" userId="d880c24d-7682-4596-a8ee-ec9ac26912b8" providerId="ADAL" clId="{A7F4A8D6-357E-4C5B-A121-6E117DC8639A}" dt="2025-02-11T22:43:04.198" v="3229" actId="47"/>
        <pc:sldMkLst>
          <pc:docMk/>
          <pc:sldMk cId="1871221895" sldId="324"/>
        </pc:sldMkLst>
      </pc:sldChg>
      <pc:sldChg chg="addSp modSp add del mod">
        <pc:chgData name="Benitez Sanchez, Jairo" userId="d880c24d-7682-4596-a8ee-ec9ac26912b8" providerId="ADAL" clId="{A7F4A8D6-357E-4C5B-A121-6E117DC8639A}" dt="2025-02-11T22:23:01.662" v="2983" actId="47"/>
        <pc:sldMkLst>
          <pc:docMk/>
          <pc:sldMk cId="1747899805" sldId="325"/>
        </pc:sldMkLst>
      </pc:sldChg>
      <pc:sldChg chg="addSp modSp add mod">
        <pc:chgData name="Benitez Sanchez, Jairo" userId="d880c24d-7682-4596-a8ee-ec9ac26912b8" providerId="ADAL" clId="{A7F4A8D6-357E-4C5B-A121-6E117DC8639A}" dt="2025-02-13T18:46:51.753" v="5201" actId="14100"/>
        <pc:sldMkLst>
          <pc:docMk/>
          <pc:sldMk cId="2526651746" sldId="326"/>
        </pc:sldMkLst>
        <pc:spChg chg="add mod">
          <ac:chgData name="Benitez Sanchez, Jairo" userId="d880c24d-7682-4596-a8ee-ec9ac26912b8" providerId="ADAL" clId="{A7F4A8D6-357E-4C5B-A121-6E117DC8639A}" dt="2025-02-13T18:46:51.753" v="5201" actId="14100"/>
          <ac:spMkLst>
            <pc:docMk/>
            <pc:sldMk cId="2526651746" sldId="326"/>
            <ac:spMk id="2" creationId="{ED4BDBBA-3EB0-2ECA-EEE4-BF9ECF9CD5C7}"/>
          </ac:spMkLst>
        </pc:spChg>
        <pc:picChg chg="mod">
          <ac:chgData name="Benitez Sanchez, Jairo" userId="d880c24d-7682-4596-a8ee-ec9ac26912b8" providerId="ADAL" clId="{A7F4A8D6-357E-4C5B-A121-6E117DC8639A}" dt="2025-02-13T18:46:43.943" v="5200" actId="14100"/>
          <ac:picMkLst>
            <pc:docMk/>
            <pc:sldMk cId="2526651746" sldId="326"/>
            <ac:picMk id="9" creationId="{7940FD2B-4031-ED55-67A9-29149B247DAD}"/>
          </ac:picMkLst>
        </pc:picChg>
      </pc:sldChg>
      <pc:sldChg chg="add del ord">
        <pc:chgData name="Benitez Sanchez, Jairo" userId="d880c24d-7682-4596-a8ee-ec9ac26912b8" providerId="ADAL" clId="{A7F4A8D6-357E-4C5B-A121-6E117DC8639A}" dt="2025-02-11T21:52:44.106" v="2778" actId="47"/>
        <pc:sldMkLst>
          <pc:docMk/>
          <pc:sldMk cId="3049448249" sldId="326"/>
        </pc:sldMkLst>
      </pc:sldChg>
      <pc:sldChg chg="addSp delSp modSp add mod ord">
        <pc:chgData name="Benitez Sanchez, Jairo" userId="d880c24d-7682-4596-a8ee-ec9ac26912b8" providerId="ADAL" clId="{A7F4A8D6-357E-4C5B-A121-6E117DC8639A}" dt="2025-02-13T17:18:59.702" v="4722"/>
        <pc:sldMkLst>
          <pc:docMk/>
          <pc:sldMk cId="1543826118" sldId="327"/>
        </pc:sldMkLst>
        <pc:spChg chg="add mod">
          <ac:chgData name="Benitez Sanchez, Jairo" userId="d880c24d-7682-4596-a8ee-ec9ac26912b8" providerId="ADAL" clId="{A7F4A8D6-357E-4C5B-A121-6E117DC8639A}" dt="2025-02-13T17:18:59.702" v="4722"/>
          <ac:spMkLst>
            <pc:docMk/>
            <pc:sldMk cId="1543826118" sldId="327"/>
            <ac:spMk id="3" creationId="{2A1A0F9E-4963-1555-B56B-48C42AEE9EB5}"/>
          </ac:spMkLst>
        </pc:spChg>
        <pc:picChg chg="add mod modCrop">
          <ac:chgData name="Benitez Sanchez, Jairo" userId="d880c24d-7682-4596-a8ee-ec9ac26912b8" providerId="ADAL" clId="{A7F4A8D6-357E-4C5B-A121-6E117DC8639A}" dt="2025-02-13T17:18:37.617" v="4721" actId="1036"/>
          <ac:picMkLst>
            <pc:docMk/>
            <pc:sldMk cId="1543826118" sldId="327"/>
            <ac:picMk id="2" creationId="{DAED02D3-20F2-2B92-5841-8245DBE4FE9E}"/>
          </ac:picMkLst>
        </pc:picChg>
      </pc:sldChg>
      <pc:sldChg chg="delSp add ord setBg delDesignElem">
        <pc:chgData name="Benitez Sanchez, Jairo" userId="d880c24d-7682-4596-a8ee-ec9ac26912b8" providerId="ADAL" clId="{A7F4A8D6-357E-4C5B-A121-6E117DC8639A}" dt="2025-02-11T22:04:48.762" v="2826"/>
        <pc:sldMkLst>
          <pc:docMk/>
          <pc:sldMk cId="1445487978" sldId="328"/>
        </pc:sldMkLst>
      </pc:sldChg>
      <pc:sldChg chg="addSp delSp modSp add mod setBg delDesignElem">
        <pc:chgData name="Benitez Sanchez, Jairo" userId="d880c24d-7682-4596-a8ee-ec9ac26912b8" providerId="ADAL" clId="{A7F4A8D6-357E-4C5B-A121-6E117DC8639A}" dt="2025-02-12T21:07:47.675" v="3626"/>
        <pc:sldMkLst>
          <pc:docMk/>
          <pc:sldMk cId="3416453365" sldId="329"/>
        </pc:sldMkLst>
        <pc:spChg chg="add mod">
          <ac:chgData name="Benitez Sanchez, Jairo" userId="d880c24d-7682-4596-a8ee-ec9ac26912b8" providerId="ADAL" clId="{A7F4A8D6-357E-4C5B-A121-6E117DC8639A}" dt="2025-02-12T21:07:32.676" v="3625" actId="207"/>
          <ac:spMkLst>
            <pc:docMk/>
            <pc:sldMk cId="3416453365" sldId="329"/>
            <ac:spMk id="3" creationId="{3691E69A-98B8-1183-64BB-F7701B129629}"/>
          </ac:spMkLst>
        </pc:spChg>
        <pc:spChg chg="add mod">
          <ac:chgData name="Benitez Sanchez, Jairo" userId="d880c24d-7682-4596-a8ee-ec9ac26912b8" providerId="ADAL" clId="{A7F4A8D6-357E-4C5B-A121-6E117DC8639A}" dt="2025-02-12T21:07:47.675" v="3626"/>
          <ac:spMkLst>
            <pc:docMk/>
            <pc:sldMk cId="3416453365" sldId="329"/>
            <ac:spMk id="5" creationId="{1CD4CB4C-F72E-4B12-E802-80C5AD737666}"/>
          </ac:spMkLst>
        </pc:spChg>
      </pc:sldChg>
      <pc:sldChg chg="modSp add mod">
        <pc:chgData name="Benitez Sanchez, Jairo" userId="d880c24d-7682-4596-a8ee-ec9ac26912b8" providerId="ADAL" clId="{A7F4A8D6-357E-4C5B-A121-6E117DC8639A}" dt="2025-02-11T22:24:55.494" v="3005" actId="692"/>
        <pc:sldMkLst>
          <pc:docMk/>
          <pc:sldMk cId="645863760" sldId="330"/>
        </pc:sldMkLst>
        <pc:picChg chg="mod">
          <ac:chgData name="Benitez Sanchez, Jairo" userId="d880c24d-7682-4596-a8ee-ec9ac26912b8" providerId="ADAL" clId="{A7F4A8D6-357E-4C5B-A121-6E117DC8639A}" dt="2025-02-11T22:24:55.494" v="3005" actId="692"/>
          <ac:picMkLst>
            <pc:docMk/>
            <pc:sldMk cId="645863760" sldId="330"/>
            <ac:picMk id="7" creationId="{74EEBD78-4F1F-5C1A-AC1C-E11301BB0FAB}"/>
          </ac:picMkLst>
        </pc:picChg>
        <pc:picChg chg="mod">
          <ac:chgData name="Benitez Sanchez, Jairo" userId="d880c24d-7682-4596-a8ee-ec9ac26912b8" providerId="ADAL" clId="{A7F4A8D6-357E-4C5B-A121-6E117DC8639A}" dt="2025-02-11T22:24:50.148" v="3004" actId="692"/>
          <ac:picMkLst>
            <pc:docMk/>
            <pc:sldMk cId="645863760" sldId="330"/>
            <ac:picMk id="8" creationId="{80D788C3-3374-FA89-C2BC-CF9E25106217}"/>
          </ac:picMkLst>
        </pc:picChg>
      </pc:sldChg>
      <pc:sldChg chg="addSp delSp modSp add mod">
        <pc:chgData name="Benitez Sanchez, Jairo" userId="d880c24d-7682-4596-a8ee-ec9ac26912b8" providerId="ADAL" clId="{A7F4A8D6-357E-4C5B-A121-6E117DC8639A}" dt="2025-02-11T22:24:42.078" v="3003" actId="692"/>
        <pc:sldMkLst>
          <pc:docMk/>
          <pc:sldMk cId="3526878738" sldId="331"/>
        </pc:sldMkLst>
        <pc:spChg chg="add mod">
          <ac:chgData name="Benitez Sanchez, Jairo" userId="d880c24d-7682-4596-a8ee-ec9ac26912b8" providerId="ADAL" clId="{A7F4A8D6-357E-4C5B-A121-6E117DC8639A}" dt="2025-02-11T22:11:27.297" v="2914"/>
          <ac:spMkLst>
            <pc:docMk/>
            <pc:sldMk cId="3526878738" sldId="331"/>
            <ac:spMk id="3" creationId="{0EC3BF4B-E498-638D-5AFB-58B8555E53A6}"/>
          </ac:spMkLst>
        </pc:spChg>
        <pc:spChg chg="add mod">
          <ac:chgData name="Benitez Sanchez, Jairo" userId="d880c24d-7682-4596-a8ee-ec9ac26912b8" providerId="ADAL" clId="{A7F4A8D6-357E-4C5B-A121-6E117DC8639A}" dt="2025-02-11T22:11:27.297" v="2914"/>
          <ac:spMkLst>
            <pc:docMk/>
            <pc:sldMk cId="3526878738" sldId="331"/>
            <ac:spMk id="4" creationId="{EADC69F2-3908-04EB-021A-179EDA9DD805}"/>
          </ac:spMkLst>
        </pc:spChg>
        <pc:picChg chg="add mod">
          <ac:chgData name="Benitez Sanchez, Jairo" userId="d880c24d-7682-4596-a8ee-ec9ac26912b8" providerId="ADAL" clId="{A7F4A8D6-357E-4C5B-A121-6E117DC8639A}" dt="2025-02-11T22:24:42.078" v="3003" actId="692"/>
          <ac:picMkLst>
            <pc:docMk/>
            <pc:sldMk cId="3526878738" sldId="331"/>
            <ac:picMk id="2" creationId="{CC40E9C4-936A-AB7A-57EB-08FD51839997}"/>
          </ac:picMkLst>
        </pc:picChg>
      </pc:sldChg>
      <pc:sldChg chg="addSp delSp modSp add del mod setBg delDesignElem">
        <pc:chgData name="Benitez Sanchez, Jairo" userId="d880c24d-7682-4596-a8ee-ec9ac26912b8" providerId="ADAL" clId="{A7F4A8D6-357E-4C5B-A121-6E117DC8639A}" dt="2025-02-11T22:13:05.187" v="2941" actId="47"/>
        <pc:sldMkLst>
          <pc:docMk/>
          <pc:sldMk cId="3895493720" sldId="332"/>
        </pc:sldMkLst>
      </pc:sldChg>
      <pc:sldChg chg="addSp delSp modSp add mod">
        <pc:chgData name="Benitez Sanchez, Jairo" userId="d880c24d-7682-4596-a8ee-ec9ac26912b8" providerId="ADAL" clId="{A7F4A8D6-357E-4C5B-A121-6E117DC8639A}" dt="2025-02-11T22:24:34.935" v="3002" actId="692"/>
        <pc:sldMkLst>
          <pc:docMk/>
          <pc:sldMk cId="2468855016" sldId="333"/>
        </pc:sldMkLst>
        <pc:spChg chg="add mod">
          <ac:chgData name="Benitez Sanchez, Jairo" userId="d880c24d-7682-4596-a8ee-ec9ac26912b8" providerId="ADAL" clId="{A7F4A8D6-357E-4C5B-A121-6E117DC8639A}" dt="2025-02-11T22:12:58.049" v="2940"/>
          <ac:spMkLst>
            <pc:docMk/>
            <pc:sldMk cId="2468855016" sldId="333"/>
            <ac:spMk id="6" creationId="{4F25140B-3184-0E80-5B34-3561B32BC197}"/>
          </ac:spMkLst>
        </pc:spChg>
        <pc:spChg chg="add mod">
          <ac:chgData name="Benitez Sanchez, Jairo" userId="d880c24d-7682-4596-a8ee-ec9ac26912b8" providerId="ADAL" clId="{A7F4A8D6-357E-4C5B-A121-6E117DC8639A}" dt="2025-02-11T22:12:58.049" v="2940"/>
          <ac:spMkLst>
            <pc:docMk/>
            <pc:sldMk cId="2468855016" sldId="333"/>
            <ac:spMk id="7" creationId="{0D7A218E-F4BF-9EF6-C7B2-1615ADD9FC5E}"/>
          </ac:spMkLst>
        </pc:spChg>
        <pc:picChg chg="add mod">
          <ac:chgData name="Benitez Sanchez, Jairo" userId="d880c24d-7682-4596-a8ee-ec9ac26912b8" providerId="ADAL" clId="{A7F4A8D6-357E-4C5B-A121-6E117DC8639A}" dt="2025-02-11T22:24:34.935" v="3002" actId="692"/>
          <ac:picMkLst>
            <pc:docMk/>
            <pc:sldMk cId="2468855016" sldId="333"/>
            <ac:picMk id="5" creationId="{7DC83287-1380-B751-64F0-F06C70CFB300}"/>
          </ac:picMkLst>
        </pc:picChg>
      </pc:sldChg>
      <pc:sldChg chg="delSp add del setBg delDesignElem">
        <pc:chgData name="Benitez Sanchez, Jairo" userId="d880c24d-7682-4596-a8ee-ec9ac26912b8" providerId="ADAL" clId="{A7F4A8D6-357E-4C5B-A121-6E117DC8639A}" dt="2025-02-11T22:13:44.885" v="2948" actId="47"/>
        <pc:sldMkLst>
          <pc:docMk/>
          <pc:sldMk cId="2126888574" sldId="334"/>
        </pc:sldMkLst>
      </pc:sldChg>
      <pc:sldChg chg="addSp delSp modSp add mod">
        <pc:chgData name="Benitez Sanchez, Jairo" userId="d880c24d-7682-4596-a8ee-ec9ac26912b8" providerId="ADAL" clId="{A7F4A8D6-357E-4C5B-A121-6E117DC8639A}" dt="2025-02-12T22:35:42.202" v="4182" actId="20577"/>
        <pc:sldMkLst>
          <pc:docMk/>
          <pc:sldMk cId="2173592446" sldId="334"/>
        </pc:sldMkLst>
        <pc:spChg chg="add mod">
          <ac:chgData name="Benitez Sanchez, Jairo" userId="d880c24d-7682-4596-a8ee-ec9ac26912b8" providerId="ADAL" clId="{A7F4A8D6-357E-4C5B-A121-6E117DC8639A}" dt="2025-02-12T22:35:42.202" v="4182" actId="20577"/>
          <ac:spMkLst>
            <pc:docMk/>
            <pc:sldMk cId="2173592446" sldId="334"/>
            <ac:spMk id="3" creationId="{81AE13E0-801F-83F8-D564-46CD23343B25}"/>
          </ac:spMkLst>
        </pc:spChg>
        <pc:spChg chg="add mod">
          <ac:chgData name="Benitez Sanchez, Jairo" userId="d880c24d-7682-4596-a8ee-ec9ac26912b8" providerId="ADAL" clId="{A7F4A8D6-357E-4C5B-A121-6E117DC8639A}" dt="2025-02-11T22:14:06.336" v="2951"/>
          <ac:spMkLst>
            <pc:docMk/>
            <pc:sldMk cId="2173592446" sldId="334"/>
            <ac:spMk id="4" creationId="{7C12A51E-DDB8-E482-74C4-7D0FBFACFCBA}"/>
          </ac:spMkLst>
        </pc:spChg>
        <pc:spChg chg="add mod">
          <ac:chgData name="Benitez Sanchez, Jairo" userId="d880c24d-7682-4596-a8ee-ec9ac26912b8" providerId="ADAL" clId="{A7F4A8D6-357E-4C5B-A121-6E117DC8639A}" dt="2025-02-11T22:14:06.336" v="2951"/>
          <ac:spMkLst>
            <pc:docMk/>
            <pc:sldMk cId="2173592446" sldId="334"/>
            <ac:spMk id="8" creationId="{F1A38EA2-D7BB-6769-4035-062357F798B2}"/>
          </ac:spMkLst>
        </pc:spChg>
        <pc:picChg chg="add mod">
          <ac:chgData name="Benitez Sanchez, Jairo" userId="d880c24d-7682-4596-a8ee-ec9ac26912b8" providerId="ADAL" clId="{A7F4A8D6-357E-4C5B-A121-6E117DC8639A}" dt="2025-02-11T22:24:22.513" v="3001" actId="692"/>
          <ac:picMkLst>
            <pc:docMk/>
            <pc:sldMk cId="2173592446" sldId="334"/>
            <ac:picMk id="2" creationId="{15B1DAE8-94C3-C8A9-97D2-5C15F634BE5C}"/>
          </ac:picMkLst>
        </pc:picChg>
      </pc:sldChg>
      <pc:sldChg chg="delSp add del setBg delDesignElem">
        <pc:chgData name="Benitez Sanchez, Jairo" userId="d880c24d-7682-4596-a8ee-ec9ac26912b8" providerId="ADAL" clId="{A7F4A8D6-357E-4C5B-A121-6E117DC8639A}" dt="2025-02-11T22:13:30.453" v="2947" actId="47"/>
        <pc:sldMkLst>
          <pc:docMk/>
          <pc:sldMk cId="857844093" sldId="335"/>
        </pc:sldMkLst>
      </pc:sldChg>
      <pc:sldChg chg="addSp delSp modSp add mod">
        <pc:chgData name="Benitez Sanchez, Jairo" userId="d880c24d-7682-4596-a8ee-ec9ac26912b8" providerId="ADAL" clId="{A7F4A8D6-357E-4C5B-A121-6E117DC8639A}" dt="2025-02-11T22:24:15.436" v="3000" actId="692"/>
        <pc:sldMkLst>
          <pc:docMk/>
          <pc:sldMk cId="3125564229" sldId="335"/>
        </pc:sldMkLst>
        <pc:spChg chg="add mod">
          <ac:chgData name="Benitez Sanchez, Jairo" userId="d880c24d-7682-4596-a8ee-ec9ac26912b8" providerId="ADAL" clId="{A7F4A8D6-357E-4C5B-A121-6E117DC8639A}" dt="2025-02-11T22:20:30.840" v="2958"/>
          <ac:spMkLst>
            <pc:docMk/>
            <pc:sldMk cId="3125564229" sldId="335"/>
            <ac:spMk id="6" creationId="{61C78FA1-CA19-6AEC-E86B-F64D2F3745C2}"/>
          </ac:spMkLst>
        </pc:spChg>
        <pc:spChg chg="add mod">
          <ac:chgData name="Benitez Sanchez, Jairo" userId="d880c24d-7682-4596-a8ee-ec9ac26912b8" providerId="ADAL" clId="{A7F4A8D6-357E-4C5B-A121-6E117DC8639A}" dt="2025-02-11T22:20:30.840" v="2958"/>
          <ac:spMkLst>
            <pc:docMk/>
            <pc:sldMk cId="3125564229" sldId="335"/>
            <ac:spMk id="7" creationId="{AA2951F7-07C5-EE67-99F6-BE857A9B63CA}"/>
          </ac:spMkLst>
        </pc:spChg>
        <pc:spChg chg="add mod">
          <ac:chgData name="Benitez Sanchez, Jairo" userId="d880c24d-7682-4596-a8ee-ec9ac26912b8" providerId="ADAL" clId="{A7F4A8D6-357E-4C5B-A121-6E117DC8639A}" dt="2025-02-11T22:20:30.840" v="2958"/>
          <ac:spMkLst>
            <pc:docMk/>
            <pc:sldMk cId="3125564229" sldId="335"/>
            <ac:spMk id="9" creationId="{A027B452-A13B-D08A-AB65-CE08C0B8C72A}"/>
          </ac:spMkLst>
        </pc:spChg>
        <pc:picChg chg="add mod">
          <ac:chgData name="Benitez Sanchez, Jairo" userId="d880c24d-7682-4596-a8ee-ec9ac26912b8" providerId="ADAL" clId="{A7F4A8D6-357E-4C5B-A121-6E117DC8639A}" dt="2025-02-11T22:24:15.436" v="3000" actId="692"/>
          <ac:picMkLst>
            <pc:docMk/>
            <pc:sldMk cId="3125564229" sldId="335"/>
            <ac:picMk id="5" creationId="{E88B8A39-C356-8A9D-6492-30D1A0F865D0}"/>
          </ac:picMkLst>
        </pc:picChg>
      </pc:sldChg>
      <pc:sldChg chg="addSp delSp modSp add mod">
        <pc:chgData name="Benitez Sanchez, Jairo" userId="d880c24d-7682-4596-a8ee-ec9ac26912b8" providerId="ADAL" clId="{A7F4A8D6-357E-4C5B-A121-6E117DC8639A}" dt="2025-02-11T22:24:05.734" v="2997" actId="692"/>
        <pc:sldMkLst>
          <pc:docMk/>
          <pc:sldMk cId="2290449239" sldId="336"/>
        </pc:sldMkLst>
        <pc:spChg chg="add mod">
          <ac:chgData name="Benitez Sanchez, Jairo" userId="d880c24d-7682-4596-a8ee-ec9ac26912b8" providerId="ADAL" clId="{A7F4A8D6-357E-4C5B-A121-6E117DC8639A}" dt="2025-02-11T22:21:00.663" v="2963"/>
          <ac:spMkLst>
            <pc:docMk/>
            <pc:sldMk cId="2290449239" sldId="336"/>
            <ac:spMk id="3" creationId="{D8F9310E-D3C8-B7E7-00C5-855C07DEF299}"/>
          </ac:spMkLst>
        </pc:spChg>
        <pc:spChg chg="add mod">
          <ac:chgData name="Benitez Sanchez, Jairo" userId="d880c24d-7682-4596-a8ee-ec9ac26912b8" providerId="ADAL" clId="{A7F4A8D6-357E-4C5B-A121-6E117DC8639A}" dt="2025-02-11T22:21:00.663" v="2963"/>
          <ac:spMkLst>
            <pc:docMk/>
            <pc:sldMk cId="2290449239" sldId="336"/>
            <ac:spMk id="4" creationId="{E65340A2-A0EC-3717-5553-73223A1B9E19}"/>
          </ac:spMkLst>
        </pc:spChg>
        <pc:spChg chg="add mod">
          <ac:chgData name="Benitez Sanchez, Jairo" userId="d880c24d-7682-4596-a8ee-ec9ac26912b8" providerId="ADAL" clId="{A7F4A8D6-357E-4C5B-A121-6E117DC8639A}" dt="2025-02-11T22:21:00.663" v="2963"/>
          <ac:spMkLst>
            <pc:docMk/>
            <pc:sldMk cId="2290449239" sldId="336"/>
            <ac:spMk id="8" creationId="{2C1A98E6-A4D2-C95D-9F3A-69F5E720C943}"/>
          </ac:spMkLst>
        </pc:spChg>
        <pc:picChg chg="add mod">
          <ac:chgData name="Benitez Sanchez, Jairo" userId="d880c24d-7682-4596-a8ee-ec9ac26912b8" providerId="ADAL" clId="{A7F4A8D6-357E-4C5B-A121-6E117DC8639A}" dt="2025-02-11T22:24:05.734" v="2997" actId="692"/>
          <ac:picMkLst>
            <pc:docMk/>
            <pc:sldMk cId="2290449239" sldId="336"/>
            <ac:picMk id="2" creationId="{BACD2FE3-9634-E596-FEF5-55C39D9B8D24}"/>
          </ac:picMkLst>
        </pc:picChg>
      </pc:sldChg>
      <pc:sldChg chg="addSp delSp modSp add mod">
        <pc:chgData name="Benitez Sanchez, Jairo" userId="d880c24d-7682-4596-a8ee-ec9ac26912b8" providerId="ADAL" clId="{A7F4A8D6-357E-4C5B-A121-6E117DC8639A}" dt="2025-02-13T17:05:22.955" v="4651" actId="14100"/>
        <pc:sldMkLst>
          <pc:docMk/>
          <pc:sldMk cId="1950258075" sldId="337"/>
        </pc:sldMkLst>
        <pc:spChg chg="add mod">
          <ac:chgData name="Benitez Sanchez, Jairo" userId="d880c24d-7682-4596-a8ee-ec9ac26912b8" providerId="ADAL" clId="{A7F4A8D6-357E-4C5B-A121-6E117DC8639A}" dt="2025-02-13T17:05:10.192" v="4650" actId="20577"/>
          <ac:spMkLst>
            <pc:docMk/>
            <pc:sldMk cId="1950258075" sldId="337"/>
            <ac:spMk id="10" creationId="{3CCA6CC6-90DB-2C73-FE8B-3C2A06ECE625}"/>
          </ac:spMkLst>
        </pc:spChg>
        <pc:spChg chg="add mod">
          <ac:chgData name="Benitez Sanchez, Jairo" userId="d880c24d-7682-4596-a8ee-ec9ac26912b8" providerId="ADAL" clId="{A7F4A8D6-357E-4C5B-A121-6E117DC8639A}" dt="2025-02-13T17:05:22.955" v="4651" actId="14100"/>
          <ac:spMkLst>
            <pc:docMk/>
            <pc:sldMk cId="1950258075" sldId="337"/>
            <ac:spMk id="11" creationId="{EE013D4B-7A56-BABB-6504-05FB3A5A2328}"/>
          </ac:spMkLst>
        </pc:spChg>
        <pc:picChg chg="add mod">
          <ac:chgData name="Benitez Sanchez, Jairo" userId="d880c24d-7682-4596-a8ee-ec9ac26912b8" providerId="ADAL" clId="{A7F4A8D6-357E-4C5B-A121-6E117DC8639A}" dt="2025-02-13T16:50:59.627" v="4572" actId="1076"/>
          <ac:picMkLst>
            <pc:docMk/>
            <pc:sldMk cId="1950258075" sldId="337"/>
            <ac:picMk id="5" creationId="{B41E1DE2-9262-7F26-4D50-E26316FDABA2}"/>
          </ac:picMkLst>
        </pc:picChg>
        <pc:picChg chg="add mod">
          <ac:chgData name="Benitez Sanchez, Jairo" userId="d880c24d-7682-4596-a8ee-ec9ac26912b8" providerId="ADAL" clId="{A7F4A8D6-357E-4C5B-A121-6E117DC8639A}" dt="2025-02-13T16:50:13.397" v="4564" actId="1076"/>
          <ac:picMkLst>
            <pc:docMk/>
            <pc:sldMk cId="1950258075" sldId="337"/>
            <ac:picMk id="9" creationId="{B9549C02-E961-9607-6679-811C35D29D91}"/>
          </ac:picMkLst>
        </pc:picChg>
      </pc:sldChg>
      <pc:sldChg chg="addSp delSp modSp add mod ord">
        <pc:chgData name="Benitez Sanchez, Jairo" userId="d880c24d-7682-4596-a8ee-ec9ac26912b8" providerId="ADAL" clId="{A7F4A8D6-357E-4C5B-A121-6E117DC8639A}" dt="2025-02-13T20:36:21.424" v="5578" actId="20577"/>
        <pc:sldMkLst>
          <pc:docMk/>
          <pc:sldMk cId="3389976936" sldId="338"/>
        </pc:sldMkLst>
        <pc:spChg chg="add mod">
          <ac:chgData name="Benitez Sanchez, Jairo" userId="d880c24d-7682-4596-a8ee-ec9ac26912b8" providerId="ADAL" clId="{A7F4A8D6-357E-4C5B-A121-6E117DC8639A}" dt="2025-02-13T20:36:21.424" v="5578" actId="20577"/>
          <ac:spMkLst>
            <pc:docMk/>
            <pc:sldMk cId="3389976936" sldId="338"/>
            <ac:spMk id="6" creationId="{7604090A-2F6A-0AB1-3C77-97D65D7A0DAB}"/>
          </ac:spMkLst>
        </pc:spChg>
        <pc:spChg chg="add mod">
          <ac:chgData name="Benitez Sanchez, Jairo" userId="d880c24d-7682-4596-a8ee-ec9ac26912b8" providerId="ADAL" clId="{A7F4A8D6-357E-4C5B-A121-6E117DC8639A}" dt="2025-02-13T17:10:11.090" v="4656" actId="14100"/>
          <ac:spMkLst>
            <pc:docMk/>
            <pc:sldMk cId="3389976936" sldId="338"/>
            <ac:spMk id="7" creationId="{2B6BAD6E-6C00-E51B-9A3C-B32A5CE84482}"/>
          </ac:spMkLst>
        </pc:spChg>
        <pc:picChg chg="add mod">
          <ac:chgData name="Benitez Sanchez, Jairo" userId="d880c24d-7682-4596-a8ee-ec9ac26912b8" providerId="ADAL" clId="{A7F4A8D6-357E-4C5B-A121-6E117DC8639A}" dt="2025-02-13T17:09:57.469" v="4653" actId="14100"/>
          <ac:picMkLst>
            <pc:docMk/>
            <pc:sldMk cId="3389976936" sldId="338"/>
            <ac:picMk id="5" creationId="{4D243EC9-E025-44DB-5FA3-A6194A516A0F}"/>
          </ac:picMkLst>
        </pc:picChg>
      </pc:sldChg>
      <pc:sldChg chg="addSp delSp modSp add mod">
        <pc:chgData name="Benitez Sanchez, Jairo" userId="d880c24d-7682-4596-a8ee-ec9ac26912b8" providerId="ADAL" clId="{A7F4A8D6-357E-4C5B-A121-6E117DC8639A}" dt="2025-02-11T22:23:31.697" v="2988" actId="692"/>
        <pc:sldMkLst>
          <pc:docMk/>
          <pc:sldMk cId="3063070186" sldId="339"/>
        </pc:sldMkLst>
        <pc:spChg chg="add mod">
          <ac:chgData name="Benitez Sanchez, Jairo" userId="d880c24d-7682-4596-a8ee-ec9ac26912b8" providerId="ADAL" clId="{A7F4A8D6-357E-4C5B-A121-6E117DC8639A}" dt="2025-02-11T22:22:53.383" v="2982"/>
          <ac:spMkLst>
            <pc:docMk/>
            <pc:sldMk cId="3063070186" sldId="339"/>
            <ac:spMk id="3" creationId="{13FBADA0-18A3-26DC-8A38-86170FC1D32D}"/>
          </ac:spMkLst>
        </pc:spChg>
        <pc:spChg chg="add mod">
          <ac:chgData name="Benitez Sanchez, Jairo" userId="d880c24d-7682-4596-a8ee-ec9ac26912b8" providerId="ADAL" clId="{A7F4A8D6-357E-4C5B-A121-6E117DC8639A}" dt="2025-02-11T22:22:53.383" v="2982"/>
          <ac:spMkLst>
            <pc:docMk/>
            <pc:sldMk cId="3063070186" sldId="339"/>
            <ac:spMk id="4" creationId="{BA910270-61BA-FE66-09B2-740EF963A2F1}"/>
          </ac:spMkLst>
        </pc:spChg>
        <pc:spChg chg="add mod">
          <ac:chgData name="Benitez Sanchez, Jairo" userId="d880c24d-7682-4596-a8ee-ec9ac26912b8" providerId="ADAL" clId="{A7F4A8D6-357E-4C5B-A121-6E117DC8639A}" dt="2025-02-11T22:22:53.383" v="2982"/>
          <ac:spMkLst>
            <pc:docMk/>
            <pc:sldMk cId="3063070186" sldId="339"/>
            <ac:spMk id="8" creationId="{22350911-A654-65D0-3381-74CC6EB12EBC}"/>
          </ac:spMkLst>
        </pc:spChg>
        <pc:picChg chg="add mod">
          <ac:chgData name="Benitez Sanchez, Jairo" userId="d880c24d-7682-4596-a8ee-ec9ac26912b8" providerId="ADAL" clId="{A7F4A8D6-357E-4C5B-A121-6E117DC8639A}" dt="2025-02-11T22:23:31.697" v="2988" actId="692"/>
          <ac:picMkLst>
            <pc:docMk/>
            <pc:sldMk cId="3063070186" sldId="339"/>
            <ac:picMk id="2" creationId="{2EBEFB53-86FB-462C-7BE0-AB39E5A0039D}"/>
          </ac:picMkLst>
        </pc:picChg>
      </pc:sldChg>
      <pc:sldChg chg="addSp delSp modSp add mod">
        <pc:chgData name="Benitez Sanchez, Jairo" userId="d880c24d-7682-4596-a8ee-ec9ac26912b8" providerId="ADAL" clId="{A7F4A8D6-357E-4C5B-A121-6E117DC8639A}" dt="2025-02-20T20:01:28.724" v="6159" actId="20577"/>
        <pc:sldMkLst>
          <pc:docMk/>
          <pc:sldMk cId="595764761" sldId="340"/>
        </pc:sldMkLst>
        <pc:spChg chg="add mod">
          <ac:chgData name="Benitez Sanchez, Jairo" userId="d880c24d-7682-4596-a8ee-ec9ac26912b8" providerId="ADAL" clId="{A7F4A8D6-357E-4C5B-A121-6E117DC8639A}" dt="2025-02-20T20:01:28.724" v="6159" actId="20577"/>
          <ac:spMkLst>
            <pc:docMk/>
            <pc:sldMk cId="595764761" sldId="340"/>
            <ac:spMk id="2" creationId="{8DBF36DB-421B-03AD-48E2-16D72E802DB6}"/>
          </ac:spMkLst>
        </pc:spChg>
        <pc:spChg chg="add mod">
          <ac:chgData name="Benitez Sanchez, Jairo" userId="d880c24d-7682-4596-a8ee-ec9ac26912b8" providerId="ADAL" clId="{A7F4A8D6-357E-4C5B-A121-6E117DC8639A}" dt="2025-02-11T22:42:49.862" v="3225" actId="692"/>
          <ac:spMkLst>
            <pc:docMk/>
            <pc:sldMk cId="595764761" sldId="340"/>
            <ac:spMk id="5" creationId="{E3DB328F-02D6-0181-903B-8224A742C3B1}"/>
          </ac:spMkLst>
        </pc:spChg>
        <pc:picChg chg="add mod">
          <ac:chgData name="Benitez Sanchez, Jairo" userId="d880c24d-7682-4596-a8ee-ec9ac26912b8" providerId="ADAL" clId="{A7F4A8D6-357E-4C5B-A121-6E117DC8639A}" dt="2025-02-11T22:42:57.237" v="3228" actId="692"/>
          <ac:picMkLst>
            <pc:docMk/>
            <pc:sldMk cId="595764761" sldId="340"/>
            <ac:picMk id="3" creationId="{4E6C3A54-287C-4772-B7A2-B75F2CCC130C}"/>
          </ac:picMkLst>
        </pc:picChg>
      </pc:sldChg>
      <pc:sldChg chg="addSp delSp modSp add mod">
        <pc:chgData name="Benitez Sanchez, Jairo" userId="d880c24d-7682-4596-a8ee-ec9ac26912b8" providerId="ADAL" clId="{A7F4A8D6-357E-4C5B-A121-6E117DC8639A}" dt="2025-02-20T20:23:27.907" v="6162"/>
        <pc:sldMkLst>
          <pc:docMk/>
          <pc:sldMk cId="436103066" sldId="341"/>
        </pc:sldMkLst>
        <pc:spChg chg="add mod">
          <ac:chgData name="Benitez Sanchez, Jairo" userId="d880c24d-7682-4596-a8ee-ec9ac26912b8" providerId="ADAL" clId="{A7F4A8D6-357E-4C5B-A121-6E117DC8639A}" dt="2025-02-20T20:23:27.907" v="6162"/>
          <ac:spMkLst>
            <pc:docMk/>
            <pc:sldMk cId="436103066" sldId="341"/>
            <ac:spMk id="4" creationId="{BE6880ED-8FEF-0304-D650-7CC989DD5C39}"/>
          </ac:spMkLst>
        </pc:spChg>
        <pc:picChg chg="add mod">
          <ac:chgData name="Benitez Sanchez, Jairo" userId="d880c24d-7682-4596-a8ee-ec9ac26912b8" providerId="ADAL" clId="{A7F4A8D6-357E-4C5B-A121-6E117DC8639A}" dt="2025-02-11T22:43:34.047" v="3238" actId="692"/>
          <ac:picMkLst>
            <pc:docMk/>
            <pc:sldMk cId="436103066" sldId="341"/>
            <ac:picMk id="6" creationId="{0CDD2471-E2FD-3195-88A6-F8A3B68E7679}"/>
          </ac:picMkLst>
        </pc:picChg>
      </pc:sldChg>
      <pc:sldChg chg="delSp modSp add del mod ord">
        <pc:chgData name="Benitez Sanchez, Jairo" userId="d880c24d-7682-4596-a8ee-ec9ac26912b8" providerId="ADAL" clId="{A7F4A8D6-357E-4C5B-A121-6E117DC8639A}" dt="2025-02-12T14:28:24.068" v="3368" actId="47"/>
        <pc:sldMkLst>
          <pc:docMk/>
          <pc:sldMk cId="1782523371" sldId="342"/>
        </pc:sldMkLst>
      </pc:sldChg>
      <pc:sldChg chg="addSp delSp modSp add mod">
        <pc:chgData name="Benitez Sanchez, Jairo" userId="d880c24d-7682-4596-a8ee-ec9ac26912b8" providerId="ADAL" clId="{A7F4A8D6-357E-4C5B-A121-6E117DC8639A}" dt="2025-02-12T15:03:29.329" v="3488" actId="13926"/>
        <pc:sldMkLst>
          <pc:docMk/>
          <pc:sldMk cId="2030679256" sldId="343"/>
        </pc:sldMkLst>
        <pc:spChg chg="add mod">
          <ac:chgData name="Benitez Sanchez, Jairo" userId="d880c24d-7682-4596-a8ee-ec9ac26912b8" providerId="ADAL" clId="{A7F4A8D6-357E-4C5B-A121-6E117DC8639A}" dt="2025-02-12T15:03:29.329" v="3488" actId="13926"/>
          <ac:spMkLst>
            <pc:docMk/>
            <pc:sldMk cId="2030679256" sldId="343"/>
            <ac:spMk id="4" creationId="{2E81A5BA-5637-46AF-4963-05C10FC5AE4F}"/>
          </ac:spMkLst>
        </pc:spChg>
        <pc:spChg chg="add mod">
          <ac:chgData name="Benitez Sanchez, Jairo" userId="d880c24d-7682-4596-a8ee-ec9ac26912b8" providerId="ADAL" clId="{A7F4A8D6-357E-4C5B-A121-6E117DC8639A}" dt="2025-02-12T14:27:36.544" v="3364" actId="1076"/>
          <ac:spMkLst>
            <pc:docMk/>
            <pc:sldMk cId="2030679256" sldId="343"/>
            <ac:spMk id="5" creationId="{BAB0209C-1B03-77B0-3EC0-10731F34E61B}"/>
          </ac:spMkLst>
        </pc:spChg>
        <pc:spChg chg="mod">
          <ac:chgData name="Benitez Sanchez, Jairo" userId="d880c24d-7682-4596-a8ee-ec9ac26912b8" providerId="ADAL" clId="{A7F4A8D6-357E-4C5B-A121-6E117DC8639A}" dt="2025-02-12T14:27:43.459" v="3365" actId="1076"/>
          <ac:spMkLst>
            <pc:docMk/>
            <pc:sldMk cId="2030679256" sldId="343"/>
            <ac:spMk id="20" creationId="{FB1CB85C-3EDF-399C-C55B-D55A96015CD4}"/>
          </ac:spMkLst>
        </pc:spChg>
        <pc:picChg chg="add mod">
          <ac:chgData name="Benitez Sanchez, Jairo" userId="d880c24d-7682-4596-a8ee-ec9ac26912b8" providerId="ADAL" clId="{A7F4A8D6-357E-4C5B-A121-6E117DC8639A}" dt="2025-02-12T14:27:36.544" v="3364" actId="1076"/>
          <ac:picMkLst>
            <pc:docMk/>
            <pc:sldMk cId="2030679256" sldId="343"/>
            <ac:picMk id="3" creationId="{4C89D08D-23FD-419C-0C3C-D57109F81C85}"/>
          </ac:picMkLst>
        </pc:picChg>
      </pc:sldChg>
      <pc:sldChg chg="addSp delSp modSp add mod ord">
        <pc:chgData name="Benitez Sanchez, Jairo" userId="d880c24d-7682-4596-a8ee-ec9ac26912b8" providerId="ADAL" clId="{A7F4A8D6-357E-4C5B-A121-6E117DC8639A}" dt="2025-02-13T18:35:38.126" v="5179" actId="20577"/>
        <pc:sldMkLst>
          <pc:docMk/>
          <pc:sldMk cId="3641118340" sldId="344"/>
        </pc:sldMkLst>
        <pc:spChg chg="mod">
          <ac:chgData name="Benitez Sanchez, Jairo" userId="d880c24d-7682-4596-a8ee-ec9ac26912b8" providerId="ADAL" clId="{A7F4A8D6-357E-4C5B-A121-6E117DC8639A}" dt="2025-02-13T18:35:38.126" v="5179" actId="20577"/>
          <ac:spMkLst>
            <pc:docMk/>
            <pc:sldMk cId="3641118340" sldId="344"/>
            <ac:spMk id="4" creationId="{28239557-6230-B629-2CE2-B72E76D43DE6}"/>
          </ac:spMkLst>
        </pc:spChg>
        <pc:picChg chg="add mod">
          <ac:chgData name="Benitez Sanchez, Jairo" userId="d880c24d-7682-4596-a8ee-ec9ac26912b8" providerId="ADAL" clId="{A7F4A8D6-357E-4C5B-A121-6E117DC8639A}" dt="2025-02-13T18:11:12.012" v="5175" actId="692"/>
          <ac:picMkLst>
            <pc:docMk/>
            <pc:sldMk cId="3641118340" sldId="344"/>
            <ac:picMk id="2" creationId="{D13F2365-FD66-A383-9F89-8DE5ECB30FB7}"/>
          </ac:picMkLst>
        </pc:picChg>
      </pc:sldChg>
      <pc:sldChg chg="addSp delSp modSp add del mod">
        <pc:chgData name="Benitez Sanchez, Jairo" userId="d880c24d-7682-4596-a8ee-ec9ac26912b8" providerId="ADAL" clId="{A7F4A8D6-357E-4C5B-A121-6E117DC8639A}" dt="2025-02-13T17:13:41.908" v="4683" actId="1076"/>
        <pc:sldMkLst>
          <pc:docMk/>
          <pc:sldMk cId="2736942642" sldId="345"/>
        </pc:sldMkLst>
        <pc:spChg chg="mod">
          <ac:chgData name="Benitez Sanchez, Jairo" userId="d880c24d-7682-4596-a8ee-ec9ac26912b8" providerId="ADAL" clId="{A7F4A8D6-357E-4C5B-A121-6E117DC8639A}" dt="2025-02-12T18:55:30.239" v="3614"/>
          <ac:spMkLst>
            <pc:docMk/>
            <pc:sldMk cId="2736942642" sldId="345"/>
            <ac:spMk id="4" creationId="{E944CBCB-FE89-F06D-46AF-A2AA3AA947E2}"/>
          </ac:spMkLst>
        </pc:spChg>
        <pc:spChg chg="mod ord">
          <ac:chgData name="Benitez Sanchez, Jairo" userId="d880c24d-7682-4596-a8ee-ec9ac26912b8" providerId="ADAL" clId="{A7F4A8D6-357E-4C5B-A121-6E117DC8639A}" dt="2025-02-12T15:37:34.064" v="3611" actId="14100"/>
          <ac:spMkLst>
            <pc:docMk/>
            <pc:sldMk cId="2736942642" sldId="345"/>
            <ac:spMk id="5" creationId="{12A8DE18-E2C0-8BAF-C19B-771402240170}"/>
          </ac:spMkLst>
        </pc:spChg>
        <pc:spChg chg="add mod">
          <ac:chgData name="Benitez Sanchez, Jairo" userId="d880c24d-7682-4596-a8ee-ec9ac26912b8" providerId="ADAL" clId="{A7F4A8D6-357E-4C5B-A121-6E117DC8639A}" dt="2025-02-13T17:13:41.908" v="4683" actId="1076"/>
          <ac:spMkLst>
            <pc:docMk/>
            <pc:sldMk cId="2736942642" sldId="345"/>
            <ac:spMk id="9" creationId="{57A60845-BEC5-B778-1ABD-33C888189C76}"/>
          </ac:spMkLst>
        </pc:spChg>
        <pc:picChg chg="add mod">
          <ac:chgData name="Benitez Sanchez, Jairo" userId="d880c24d-7682-4596-a8ee-ec9ac26912b8" providerId="ADAL" clId="{A7F4A8D6-357E-4C5B-A121-6E117DC8639A}" dt="2025-02-12T15:37:12.170" v="3607" actId="692"/>
          <ac:picMkLst>
            <pc:docMk/>
            <pc:sldMk cId="2736942642" sldId="345"/>
            <ac:picMk id="8" creationId="{BB1627B2-6174-17DA-DB0C-59D4B0FDF459}"/>
          </ac:picMkLst>
        </pc:picChg>
      </pc:sldChg>
      <pc:sldChg chg="addSp modSp add mod ord">
        <pc:chgData name="Benitez Sanchez, Jairo" userId="d880c24d-7682-4596-a8ee-ec9ac26912b8" providerId="ADAL" clId="{A7F4A8D6-357E-4C5B-A121-6E117DC8639A}" dt="2025-02-12T15:32:46.697" v="3598" actId="404"/>
        <pc:sldMkLst>
          <pc:docMk/>
          <pc:sldMk cId="1408421928" sldId="346"/>
        </pc:sldMkLst>
        <pc:spChg chg="mod">
          <ac:chgData name="Benitez Sanchez, Jairo" userId="d880c24d-7682-4596-a8ee-ec9ac26912b8" providerId="ADAL" clId="{A7F4A8D6-357E-4C5B-A121-6E117DC8639A}" dt="2025-02-12T15:32:46.697" v="3598" actId="404"/>
          <ac:spMkLst>
            <pc:docMk/>
            <pc:sldMk cId="1408421928" sldId="346"/>
            <ac:spMk id="3" creationId="{94DFFDAC-21D5-F59A-583D-1B7F4EC0DCD3}"/>
          </ac:spMkLst>
        </pc:spChg>
        <pc:picChg chg="add mod">
          <ac:chgData name="Benitez Sanchez, Jairo" userId="d880c24d-7682-4596-a8ee-ec9ac26912b8" providerId="ADAL" clId="{A7F4A8D6-357E-4C5B-A121-6E117DC8639A}" dt="2025-02-12T14:53:26.848" v="3476" actId="1076"/>
          <ac:picMkLst>
            <pc:docMk/>
            <pc:sldMk cId="1408421928" sldId="346"/>
            <ac:picMk id="4" creationId="{17BA8876-581E-2997-A130-310D84A51E26}"/>
          </ac:picMkLst>
        </pc:picChg>
      </pc:sldChg>
      <pc:sldChg chg="modSp add mod ord">
        <pc:chgData name="Benitez Sanchez, Jairo" userId="d880c24d-7682-4596-a8ee-ec9ac26912b8" providerId="ADAL" clId="{A7F4A8D6-357E-4C5B-A121-6E117DC8639A}" dt="2025-02-20T20:23:51.245" v="6168" actId="20577"/>
        <pc:sldMkLst>
          <pc:docMk/>
          <pc:sldMk cId="601264218" sldId="347"/>
        </pc:sldMkLst>
        <pc:spChg chg="mod">
          <ac:chgData name="Benitez Sanchez, Jairo" userId="d880c24d-7682-4596-a8ee-ec9ac26912b8" providerId="ADAL" clId="{A7F4A8D6-357E-4C5B-A121-6E117DC8639A}" dt="2025-02-20T20:23:51.245" v="6168" actId="20577"/>
          <ac:spMkLst>
            <pc:docMk/>
            <pc:sldMk cId="601264218" sldId="347"/>
            <ac:spMk id="4" creationId="{4974B776-F575-E223-FCBD-25EE1B73AA86}"/>
          </ac:spMkLst>
        </pc:spChg>
      </pc:sldChg>
      <pc:sldChg chg="addSp delSp modSp add mod ord">
        <pc:chgData name="Benitez Sanchez, Jairo" userId="d880c24d-7682-4596-a8ee-ec9ac26912b8" providerId="ADAL" clId="{A7F4A8D6-357E-4C5B-A121-6E117DC8639A}" dt="2025-02-12T21:29:43.290" v="3735" actId="692"/>
        <pc:sldMkLst>
          <pc:docMk/>
          <pc:sldMk cId="1172116967" sldId="348"/>
        </pc:sldMkLst>
        <pc:spChg chg="mod ord">
          <ac:chgData name="Benitez Sanchez, Jairo" userId="d880c24d-7682-4596-a8ee-ec9ac26912b8" providerId="ADAL" clId="{A7F4A8D6-357E-4C5B-A121-6E117DC8639A}" dt="2025-02-12T21:27:34.970" v="3712" actId="14100"/>
          <ac:spMkLst>
            <pc:docMk/>
            <pc:sldMk cId="1172116967" sldId="348"/>
            <ac:spMk id="7" creationId="{A6DC4C05-5F39-603F-AC78-BC55646AD2F1}"/>
          </ac:spMkLst>
        </pc:spChg>
        <pc:spChg chg="mod ord">
          <ac:chgData name="Benitez Sanchez, Jairo" userId="d880c24d-7682-4596-a8ee-ec9ac26912b8" providerId="ADAL" clId="{A7F4A8D6-357E-4C5B-A121-6E117DC8639A}" dt="2025-02-12T21:28:15.768" v="3728" actId="1037"/>
          <ac:spMkLst>
            <pc:docMk/>
            <pc:sldMk cId="1172116967" sldId="348"/>
            <ac:spMk id="8" creationId="{3C10992E-A03D-CA5B-71D3-F5614EF3C3DA}"/>
          </ac:spMkLst>
        </pc:spChg>
        <pc:spChg chg="mod ord">
          <ac:chgData name="Benitez Sanchez, Jairo" userId="d880c24d-7682-4596-a8ee-ec9ac26912b8" providerId="ADAL" clId="{A7F4A8D6-357E-4C5B-A121-6E117DC8639A}" dt="2025-02-12T21:27:51.513" v="3715" actId="1076"/>
          <ac:spMkLst>
            <pc:docMk/>
            <pc:sldMk cId="1172116967" sldId="348"/>
            <ac:spMk id="9" creationId="{116B7720-0C4B-BDA5-44D7-F1028C01C172}"/>
          </ac:spMkLst>
        </pc:spChg>
        <pc:picChg chg="add mod">
          <ac:chgData name="Benitez Sanchez, Jairo" userId="d880c24d-7682-4596-a8ee-ec9ac26912b8" providerId="ADAL" clId="{A7F4A8D6-357E-4C5B-A121-6E117DC8639A}" dt="2025-02-12T21:29:43.290" v="3735" actId="692"/>
          <ac:picMkLst>
            <pc:docMk/>
            <pc:sldMk cId="1172116967" sldId="348"/>
            <ac:picMk id="3" creationId="{223D1C07-D615-EC9A-F675-DF8257B8B628}"/>
          </ac:picMkLst>
        </pc:picChg>
      </pc:sldChg>
      <pc:sldChg chg="addSp delSp modSp add mod ord modAnim">
        <pc:chgData name="Benitez Sanchez, Jairo" userId="d880c24d-7682-4596-a8ee-ec9ac26912b8" providerId="ADAL" clId="{A7F4A8D6-357E-4C5B-A121-6E117DC8639A}" dt="2025-02-13T22:57:44.928" v="5890" actId="1036"/>
        <pc:sldMkLst>
          <pc:docMk/>
          <pc:sldMk cId="622628727" sldId="349"/>
        </pc:sldMkLst>
        <pc:spChg chg="add mod">
          <ac:chgData name="Benitez Sanchez, Jairo" userId="d880c24d-7682-4596-a8ee-ec9ac26912b8" providerId="ADAL" clId="{A7F4A8D6-357E-4C5B-A121-6E117DC8639A}" dt="2025-02-13T22:57:44.928" v="5890" actId="1036"/>
          <ac:spMkLst>
            <pc:docMk/>
            <pc:sldMk cId="622628727" sldId="349"/>
            <ac:spMk id="5" creationId="{5F1030F9-139C-124B-1C72-B7B43D76E54A}"/>
          </ac:spMkLst>
        </pc:spChg>
        <pc:spChg chg="add mod">
          <ac:chgData name="Benitez Sanchez, Jairo" userId="d880c24d-7682-4596-a8ee-ec9ac26912b8" providerId="ADAL" clId="{A7F4A8D6-357E-4C5B-A121-6E117DC8639A}" dt="2025-02-12T21:51:58.966" v="3909" actId="14100"/>
          <ac:spMkLst>
            <pc:docMk/>
            <pc:sldMk cId="622628727" sldId="349"/>
            <ac:spMk id="10" creationId="{37BDADCA-2380-FA08-D7CD-F0AB888DF57E}"/>
          </ac:spMkLst>
        </pc:spChg>
        <pc:spChg chg="add mod">
          <ac:chgData name="Benitez Sanchez, Jairo" userId="d880c24d-7682-4596-a8ee-ec9ac26912b8" providerId="ADAL" clId="{A7F4A8D6-357E-4C5B-A121-6E117DC8639A}" dt="2025-02-13T22:56:47.203" v="5869" actId="1037"/>
          <ac:spMkLst>
            <pc:docMk/>
            <pc:sldMk cId="622628727" sldId="349"/>
            <ac:spMk id="11" creationId="{7334D45B-A545-D025-EEC9-69B567C3C4CB}"/>
          </ac:spMkLst>
        </pc:spChg>
        <pc:spChg chg="add mod">
          <ac:chgData name="Benitez Sanchez, Jairo" userId="d880c24d-7682-4596-a8ee-ec9ac26912b8" providerId="ADAL" clId="{A7F4A8D6-357E-4C5B-A121-6E117DC8639A}" dt="2025-02-13T22:57:19.233" v="5888" actId="1038"/>
          <ac:spMkLst>
            <pc:docMk/>
            <pc:sldMk cId="622628727" sldId="349"/>
            <ac:spMk id="12" creationId="{7BB05436-7AF0-6B32-6611-43E6E9D39BD7}"/>
          </ac:spMkLst>
        </pc:spChg>
        <pc:spChg chg="add mod">
          <ac:chgData name="Benitez Sanchez, Jairo" userId="d880c24d-7682-4596-a8ee-ec9ac26912b8" providerId="ADAL" clId="{A7F4A8D6-357E-4C5B-A121-6E117DC8639A}" dt="2025-02-13T22:56:24.874" v="5843" actId="14100"/>
          <ac:spMkLst>
            <pc:docMk/>
            <pc:sldMk cId="622628727" sldId="349"/>
            <ac:spMk id="13" creationId="{5A55289D-3FB5-4F44-3C89-4C2636BDA619}"/>
          </ac:spMkLst>
        </pc:spChg>
        <pc:spChg chg="add mod">
          <ac:chgData name="Benitez Sanchez, Jairo" userId="d880c24d-7682-4596-a8ee-ec9ac26912b8" providerId="ADAL" clId="{A7F4A8D6-357E-4C5B-A121-6E117DC8639A}" dt="2025-02-13T22:55:54.689" v="5807" actId="14100"/>
          <ac:spMkLst>
            <pc:docMk/>
            <pc:sldMk cId="622628727" sldId="349"/>
            <ac:spMk id="14" creationId="{0560FB27-87C4-D418-249E-97B24F4F08A2}"/>
          </ac:spMkLst>
        </pc:spChg>
        <pc:spChg chg="add mod">
          <ac:chgData name="Benitez Sanchez, Jairo" userId="d880c24d-7682-4596-a8ee-ec9ac26912b8" providerId="ADAL" clId="{A7F4A8D6-357E-4C5B-A121-6E117DC8639A}" dt="2025-02-13T22:56:30.703" v="5849" actId="1037"/>
          <ac:spMkLst>
            <pc:docMk/>
            <pc:sldMk cId="622628727" sldId="349"/>
            <ac:spMk id="15" creationId="{7FF83D11-2479-562B-158E-38ED0CED612F}"/>
          </ac:spMkLst>
        </pc:spChg>
        <pc:spChg chg="add mod ord">
          <ac:chgData name="Benitez Sanchez, Jairo" userId="d880c24d-7682-4596-a8ee-ec9ac26912b8" providerId="ADAL" clId="{A7F4A8D6-357E-4C5B-A121-6E117DC8639A}" dt="2025-02-13T22:55:17.374" v="5794" actId="1035"/>
          <ac:spMkLst>
            <pc:docMk/>
            <pc:sldMk cId="622628727" sldId="349"/>
            <ac:spMk id="16" creationId="{205B9BE2-27EB-0336-28EA-0BB34C30E198}"/>
          </ac:spMkLst>
        </pc:spChg>
        <pc:spChg chg="add mod">
          <ac:chgData name="Benitez Sanchez, Jairo" userId="d880c24d-7682-4596-a8ee-ec9ac26912b8" providerId="ADAL" clId="{A7F4A8D6-357E-4C5B-A121-6E117DC8639A}" dt="2025-02-12T21:51:39.803" v="3894" actId="1036"/>
          <ac:spMkLst>
            <pc:docMk/>
            <pc:sldMk cId="622628727" sldId="349"/>
            <ac:spMk id="17" creationId="{38548098-7E6F-36FA-28FC-1EA70FF57387}"/>
          </ac:spMkLst>
        </pc:spChg>
        <pc:spChg chg="add mod">
          <ac:chgData name="Benitez Sanchez, Jairo" userId="d880c24d-7682-4596-a8ee-ec9ac26912b8" providerId="ADAL" clId="{A7F4A8D6-357E-4C5B-A121-6E117DC8639A}" dt="2025-02-12T21:52:12.795" v="3920" actId="1036"/>
          <ac:spMkLst>
            <pc:docMk/>
            <pc:sldMk cId="622628727" sldId="349"/>
            <ac:spMk id="18" creationId="{762ACB0A-4628-A994-99B1-B1722877FFD5}"/>
          </ac:spMkLst>
        </pc:spChg>
        <pc:spChg chg="add mod">
          <ac:chgData name="Benitez Sanchez, Jairo" userId="d880c24d-7682-4596-a8ee-ec9ac26912b8" providerId="ADAL" clId="{A7F4A8D6-357E-4C5B-A121-6E117DC8639A}" dt="2025-02-12T21:53:31.850" v="3939" actId="1038"/>
          <ac:spMkLst>
            <pc:docMk/>
            <pc:sldMk cId="622628727" sldId="349"/>
            <ac:spMk id="19" creationId="{3D0DEE43-D5F0-2E4C-D360-646DC9B1DD0A}"/>
          </ac:spMkLst>
        </pc:spChg>
        <pc:spChg chg="add mod">
          <ac:chgData name="Benitez Sanchez, Jairo" userId="d880c24d-7682-4596-a8ee-ec9ac26912b8" providerId="ADAL" clId="{A7F4A8D6-357E-4C5B-A121-6E117DC8639A}" dt="2025-02-13T22:54:22.638" v="5734" actId="14100"/>
          <ac:spMkLst>
            <pc:docMk/>
            <pc:sldMk cId="622628727" sldId="349"/>
            <ac:spMk id="20" creationId="{A598AFD4-329F-524A-F4DA-402970B002C3}"/>
          </ac:spMkLst>
        </pc:spChg>
        <pc:picChg chg="add mod">
          <ac:chgData name="Benitez Sanchez, Jairo" userId="d880c24d-7682-4596-a8ee-ec9ac26912b8" providerId="ADAL" clId="{A7F4A8D6-357E-4C5B-A121-6E117DC8639A}" dt="2025-02-12T21:37:15.781" v="3740" actId="14100"/>
          <ac:picMkLst>
            <pc:docMk/>
            <pc:sldMk cId="622628727" sldId="349"/>
            <ac:picMk id="3" creationId="{13C7946D-AB95-B6D6-BF4B-E3A6635257F7}"/>
          </ac:picMkLst>
        </pc:picChg>
      </pc:sldChg>
      <pc:sldChg chg="addSp delSp modSp add mod modAnim">
        <pc:chgData name="Benitez Sanchez, Jairo" userId="d880c24d-7682-4596-a8ee-ec9ac26912b8" providerId="ADAL" clId="{A7F4A8D6-357E-4C5B-A121-6E117DC8639A}" dt="2025-02-12T22:05:21.452" v="4095"/>
        <pc:sldMkLst>
          <pc:docMk/>
          <pc:sldMk cId="336083663" sldId="350"/>
        </pc:sldMkLst>
        <pc:spChg chg="add mod">
          <ac:chgData name="Benitez Sanchez, Jairo" userId="d880c24d-7682-4596-a8ee-ec9ac26912b8" providerId="ADAL" clId="{A7F4A8D6-357E-4C5B-A121-6E117DC8639A}" dt="2025-02-12T22:01:18.989" v="3960" actId="1036"/>
          <ac:spMkLst>
            <pc:docMk/>
            <pc:sldMk cId="336083663" sldId="350"/>
            <ac:spMk id="5" creationId="{6B006AC4-3691-4146-8A9B-B1FD06BB6AA7}"/>
          </ac:spMkLst>
        </pc:spChg>
        <pc:spChg chg="add mod">
          <ac:chgData name="Benitez Sanchez, Jairo" userId="d880c24d-7682-4596-a8ee-ec9ac26912b8" providerId="ADAL" clId="{A7F4A8D6-357E-4C5B-A121-6E117DC8639A}" dt="2025-02-12T22:01:57.697" v="4013" actId="14100"/>
          <ac:spMkLst>
            <pc:docMk/>
            <pc:sldMk cId="336083663" sldId="350"/>
            <ac:spMk id="6" creationId="{CA2E5001-BE1E-5CB7-6838-8A0A15E608BB}"/>
          </ac:spMkLst>
        </pc:spChg>
        <pc:spChg chg="add mod">
          <ac:chgData name="Benitez Sanchez, Jairo" userId="d880c24d-7682-4596-a8ee-ec9ac26912b8" providerId="ADAL" clId="{A7F4A8D6-357E-4C5B-A121-6E117DC8639A}" dt="2025-02-12T22:02:45.981" v="4068" actId="1036"/>
          <ac:spMkLst>
            <pc:docMk/>
            <pc:sldMk cId="336083663" sldId="350"/>
            <ac:spMk id="10" creationId="{25E83E92-4ADE-9003-D746-9B49FAC9676F}"/>
          </ac:spMkLst>
        </pc:spChg>
        <pc:spChg chg="add mod">
          <ac:chgData name="Benitez Sanchez, Jairo" userId="d880c24d-7682-4596-a8ee-ec9ac26912b8" providerId="ADAL" clId="{A7F4A8D6-357E-4C5B-A121-6E117DC8639A}" dt="2025-02-12T22:03:48.702" v="4090" actId="692"/>
          <ac:spMkLst>
            <pc:docMk/>
            <pc:sldMk cId="336083663" sldId="350"/>
            <ac:spMk id="11" creationId="{B44018E8-03BF-63B2-7F46-5A7BF7188F75}"/>
          </ac:spMkLst>
        </pc:spChg>
        <pc:picChg chg="add mod">
          <ac:chgData name="Benitez Sanchez, Jairo" userId="d880c24d-7682-4596-a8ee-ec9ac26912b8" providerId="ADAL" clId="{A7F4A8D6-357E-4C5B-A121-6E117DC8639A}" dt="2025-02-12T21:39:00.716" v="3747" actId="1076"/>
          <ac:picMkLst>
            <pc:docMk/>
            <pc:sldMk cId="336083663" sldId="350"/>
            <ac:picMk id="4" creationId="{AFFC7234-7701-2B42-CDF4-724A3F6E1BE4}"/>
          </ac:picMkLst>
        </pc:picChg>
      </pc:sldChg>
      <pc:sldChg chg="add del">
        <pc:chgData name="Benitez Sanchez, Jairo" userId="d880c24d-7682-4596-a8ee-ec9ac26912b8" providerId="ADAL" clId="{A7F4A8D6-357E-4C5B-A121-6E117DC8639A}" dt="2025-02-13T16:03:53.308" v="4419" actId="47"/>
        <pc:sldMkLst>
          <pc:docMk/>
          <pc:sldMk cId="3307417444" sldId="351"/>
        </pc:sldMkLst>
      </pc:sldChg>
      <pc:sldChg chg="addSp delSp modSp add mod">
        <pc:chgData name="Benitez Sanchez, Jairo" userId="d880c24d-7682-4596-a8ee-ec9ac26912b8" providerId="ADAL" clId="{A7F4A8D6-357E-4C5B-A121-6E117DC8639A}" dt="2025-02-13T15:07:30.776" v="4325" actId="20577"/>
        <pc:sldMkLst>
          <pc:docMk/>
          <pc:sldMk cId="1347381387" sldId="352"/>
        </pc:sldMkLst>
        <pc:spChg chg="mod">
          <ac:chgData name="Benitez Sanchez, Jairo" userId="d880c24d-7682-4596-a8ee-ec9ac26912b8" providerId="ADAL" clId="{A7F4A8D6-357E-4C5B-A121-6E117DC8639A}" dt="2025-02-13T15:07:30.776" v="4325" actId="20577"/>
          <ac:spMkLst>
            <pc:docMk/>
            <pc:sldMk cId="1347381387" sldId="352"/>
            <ac:spMk id="12" creationId="{52344BCE-F32C-5908-FE4B-7A7551792227}"/>
          </ac:spMkLst>
        </pc:spChg>
        <pc:picChg chg="add mod modCrop">
          <ac:chgData name="Benitez Sanchez, Jairo" userId="d880c24d-7682-4596-a8ee-ec9ac26912b8" providerId="ADAL" clId="{A7F4A8D6-357E-4C5B-A121-6E117DC8639A}" dt="2025-02-13T15:06:04.572" v="4322" actId="1076"/>
          <ac:picMkLst>
            <pc:docMk/>
            <pc:sldMk cId="1347381387" sldId="352"/>
            <ac:picMk id="2" creationId="{D719586B-DC30-8099-C9B6-3D2EB14111E0}"/>
          </ac:picMkLst>
        </pc:picChg>
      </pc:sldChg>
      <pc:sldChg chg="addSp delSp modSp add mod modAnim">
        <pc:chgData name="Benitez Sanchez, Jairo" userId="d880c24d-7682-4596-a8ee-ec9ac26912b8" providerId="ADAL" clId="{A7F4A8D6-357E-4C5B-A121-6E117DC8639A}" dt="2025-02-13T15:18:53.434" v="4361"/>
        <pc:sldMkLst>
          <pc:docMk/>
          <pc:sldMk cId="1119135813" sldId="353"/>
        </pc:sldMkLst>
        <pc:spChg chg="add mod">
          <ac:chgData name="Benitez Sanchez, Jairo" userId="d880c24d-7682-4596-a8ee-ec9ac26912b8" providerId="ADAL" clId="{A7F4A8D6-357E-4C5B-A121-6E117DC8639A}" dt="2025-02-13T15:14:50.390" v="4347" actId="1076"/>
          <ac:spMkLst>
            <pc:docMk/>
            <pc:sldMk cId="1119135813" sldId="353"/>
            <ac:spMk id="4" creationId="{4ECC6878-C57A-3254-C82C-8CC63F00C6A7}"/>
          </ac:spMkLst>
        </pc:spChg>
        <pc:spChg chg="add mod">
          <ac:chgData name="Benitez Sanchez, Jairo" userId="d880c24d-7682-4596-a8ee-ec9ac26912b8" providerId="ADAL" clId="{A7F4A8D6-357E-4C5B-A121-6E117DC8639A}" dt="2025-02-13T15:15:31.129" v="4353" actId="14100"/>
          <ac:spMkLst>
            <pc:docMk/>
            <pc:sldMk cId="1119135813" sldId="353"/>
            <ac:spMk id="5" creationId="{9BA5AA66-0DC6-6E9A-96CF-EB4FE62E02E8}"/>
          </ac:spMkLst>
        </pc:spChg>
        <pc:spChg chg="mod">
          <ac:chgData name="Benitez Sanchez, Jairo" userId="d880c24d-7682-4596-a8ee-ec9ac26912b8" providerId="ADAL" clId="{A7F4A8D6-357E-4C5B-A121-6E117DC8639A}" dt="2025-02-13T15:14:08.858" v="4343" actId="207"/>
          <ac:spMkLst>
            <pc:docMk/>
            <pc:sldMk cId="1119135813" sldId="353"/>
            <ac:spMk id="12" creationId="{AD249204-769A-CD95-3795-B837C99E0B9C}"/>
          </ac:spMkLst>
        </pc:spChg>
        <pc:picChg chg="add mod modCrop">
          <ac:chgData name="Benitez Sanchez, Jairo" userId="d880c24d-7682-4596-a8ee-ec9ac26912b8" providerId="ADAL" clId="{A7F4A8D6-357E-4C5B-A121-6E117DC8639A}" dt="2025-02-13T15:09:16.963" v="4336" actId="692"/>
          <ac:picMkLst>
            <pc:docMk/>
            <pc:sldMk cId="1119135813" sldId="353"/>
            <ac:picMk id="3" creationId="{97FEDF9A-77C5-4653-FE9A-948BF82215A2}"/>
          </ac:picMkLst>
        </pc:picChg>
      </pc:sldChg>
      <pc:sldChg chg="addSp delSp modSp add mod delAnim">
        <pc:chgData name="Benitez Sanchez, Jairo" userId="d880c24d-7682-4596-a8ee-ec9ac26912b8" providerId="ADAL" clId="{A7F4A8D6-357E-4C5B-A121-6E117DC8639A}" dt="2025-02-13T16:01:44.764" v="4417" actId="14100"/>
        <pc:sldMkLst>
          <pc:docMk/>
          <pc:sldMk cId="934738619" sldId="354"/>
        </pc:sldMkLst>
        <pc:spChg chg="add mod">
          <ac:chgData name="Benitez Sanchez, Jairo" userId="d880c24d-7682-4596-a8ee-ec9ac26912b8" providerId="ADAL" clId="{A7F4A8D6-357E-4C5B-A121-6E117DC8639A}" dt="2025-02-13T16:01:26.211" v="4411" actId="14100"/>
          <ac:spMkLst>
            <pc:docMk/>
            <pc:sldMk cId="934738619" sldId="354"/>
            <ac:spMk id="6" creationId="{D0BAADD9-C5AE-BC3C-4CC2-605D521BB8EA}"/>
          </ac:spMkLst>
        </pc:spChg>
        <pc:spChg chg="add mod">
          <ac:chgData name="Benitez Sanchez, Jairo" userId="d880c24d-7682-4596-a8ee-ec9ac26912b8" providerId="ADAL" clId="{A7F4A8D6-357E-4C5B-A121-6E117DC8639A}" dt="2025-02-13T16:01:44.764" v="4417" actId="14100"/>
          <ac:spMkLst>
            <pc:docMk/>
            <pc:sldMk cId="934738619" sldId="354"/>
            <ac:spMk id="7" creationId="{BAF81540-CA1C-F54F-547A-9C29C39CAF23}"/>
          </ac:spMkLst>
        </pc:spChg>
        <pc:spChg chg="mod">
          <ac:chgData name="Benitez Sanchez, Jairo" userId="d880c24d-7682-4596-a8ee-ec9ac26912b8" providerId="ADAL" clId="{A7F4A8D6-357E-4C5B-A121-6E117DC8639A}" dt="2025-02-13T16:00:38.454" v="4405" actId="404"/>
          <ac:spMkLst>
            <pc:docMk/>
            <pc:sldMk cId="934738619" sldId="354"/>
            <ac:spMk id="12" creationId="{7770B496-340D-7816-064C-CEE4827D8C72}"/>
          </ac:spMkLst>
        </pc:spChg>
        <pc:picChg chg="add mod modCrop">
          <ac:chgData name="Benitez Sanchez, Jairo" userId="d880c24d-7682-4596-a8ee-ec9ac26912b8" providerId="ADAL" clId="{A7F4A8D6-357E-4C5B-A121-6E117DC8639A}" dt="2025-02-13T16:01:34.520" v="4414" actId="1076"/>
          <ac:picMkLst>
            <pc:docMk/>
            <pc:sldMk cId="934738619" sldId="354"/>
            <ac:picMk id="2" creationId="{D9A19473-2819-D020-9E39-34BF72A6511C}"/>
          </ac:picMkLst>
        </pc:picChg>
      </pc:sldChg>
      <pc:sldChg chg="addSp delSp modSp add mod">
        <pc:chgData name="Benitez Sanchez, Jairo" userId="d880c24d-7682-4596-a8ee-ec9ac26912b8" providerId="ADAL" clId="{A7F4A8D6-357E-4C5B-A121-6E117DC8639A}" dt="2025-02-13T17:16:43.292" v="4712" actId="1076"/>
        <pc:sldMkLst>
          <pc:docMk/>
          <pc:sldMk cId="2392745736" sldId="355"/>
        </pc:sldMkLst>
        <pc:spChg chg="add mod">
          <ac:chgData name="Benitez Sanchez, Jairo" userId="d880c24d-7682-4596-a8ee-ec9ac26912b8" providerId="ADAL" clId="{A7F4A8D6-357E-4C5B-A121-6E117DC8639A}" dt="2025-02-13T17:16:43.292" v="4712" actId="1076"/>
          <ac:spMkLst>
            <pc:docMk/>
            <pc:sldMk cId="2392745736" sldId="355"/>
            <ac:spMk id="4" creationId="{70727F88-6FAC-6D8A-E186-463113D0ED8C}"/>
          </ac:spMkLst>
        </pc:spChg>
        <pc:spChg chg="mod">
          <ac:chgData name="Benitez Sanchez, Jairo" userId="d880c24d-7682-4596-a8ee-ec9ac26912b8" providerId="ADAL" clId="{A7F4A8D6-357E-4C5B-A121-6E117DC8639A}" dt="2025-02-13T17:16:38.801" v="4711" actId="1035"/>
          <ac:spMkLst>
            <pc:docMk/>
            <pc:sldMk cId="2392745736" sldId="355"/>
            <ac:spMk id="12" creationId="{933AD7E4-BDC9-35AB-AF9E-B1986B062CA1}"/>
          </ac:spMkLst>
        </pc:spChg>
        <pc:picChg chg="add mod modCrop">
          <ac:chgData name="Benitez Sanchez, Jairo" userId="d880c24d-7682-4596-a8ee-ec9ac26912b8" providerId="ADAL" clId="{A7F4A8D6-357E-4C5B-A121-6E117DC8639A}" dt="2025-02-13T17:16:33.752" v="4702" actId="1035"/>
          <ac:picMkLst>
            <pc:docMk/>
            <pc:sldMk cId="2392745736" sldId="355"/>
            <ac:picMk id="3" creationId="{64B3FAFC-598D-E0CD-67C1-B6FD0B971853}"/>
          </ac:picMkLst>
        </pc:picChg>
      </pc:sldChg>
      <pc:sldChg chg="addSp delSp modSp add del mod">
        <pc:chgData name="Benitez Sanchez, Jairo" userId="d880c24d-7682-4596-a8ee-ec9ac26912b8" providerId="ADAL" clId="{A7F4A8D6-357E-4C5B-A121-6E117DC8639A}" dt="2025-02-13T17:14:35.531" v="4685" actId="47"/>
        <pc:sldMkLst>
          <pc:docMk/>
          <pc:sldMk cId="294043066" sldId="356"/>
        </pc:sldMkLst>
      </pc:sldChg>
      <pc:sldChg chg="addSp delSp modSp add mod">
        <pc:chgData name="Benitez Sanchez, Jairo" userId="d880c24d-7682-4596-a8ee-ec9ac26912b8" providerId="ADAL" clId="{A7F4A8D6-357E-4C5B-A121-6E117DC8639A}" dt="2025-02-13T16:46:55.045" v="4547" actId="478"/>
        <pc:sldMkLst>
          <pc:docMk/>
          <pc:sldMk cId="1572214804" sldId="357"/>
        </pc:sldMkLst>
        <pc:spChg chg="add mod">
          <ac:chgData name="Benitez Sanchez, Jairo" userId="d880c24d-7682-4596-a8ee-ec9ac26912b8" providerId="ADAL" clId="{A7F4A8D6-357E-4C5B-A121-6E117DC8639A}" dt="2025-02-13T16:31:49.551" v="4484" actId="1076"/>
          <ac:spMkLst>
            <pc:docMk/>
            <pc:sldMk cId="1572214804" sldId="357"/>
            <ac:spMk id="2" creationId="{3F8866E2-F4EE-50C1-1CBE-901BD71C286F}"/>
          </ac:spMkLst>
        </pc:spChg>
        <pc:spChg chg="mod">
          <ac:chgData name="Benitez Sanchez, Jairo" userId="d880c24d-7682-4596-a8ee-ec9ac26912b8" providerId="ADAL" clId="{A7F4A8D6-357E-4C5B-A121-6E117DC8639A}" dt="2025-02-13T16:31:13.048" v="4482" actId="1076"/>
          <ac:spMkLst>
            <pc:docMk/>
            <pc:sldMk cId="1572214804" sldId="357"/>
            <ac:spMk id="3" creationId="{1704DF08-B3B7-76E5-DB22-07315DE9EC4B}"/>
          </ac:spMkLst>
        </pc:spChg>
        <pc:spChg chg="add mod">
          <ac:chgData name="Benitez Sanchez, Jairo" userId="d880c24d-7682-4596-a8ee-ec9ac26912b8" providerId="ADAL" clId="{A7F4A8D6-357E-4C5B-A121-6E117DC8639A}" dt="2025-02-13T16:33:01.583" v="4494" actId="1035"/>
          <ac:spMkLst>
            <pc:docMk/>
            <pc:sldMk cId="1572214804" sldId="357"/>
            <ac:spMk id="5" creationId="{5A0EFA8E-8415-EF32-7BBD-CA319787B2E2}"/>
          </ac:spMkLst>
        </pc:spChg>
        <pc:spChg chg="mod">
          <ac:chgData name="Benitez Sanchez, Jairo" userId="d880c24d-7682-4596-a8ee-ec9ac26912b8" providerId="ADAL" clId="{A7F4A8D6-357E-4C5B-A121-6E117DC8639A}" dt="2025-02-13T16:29:54.111" v="4472" actId="1035"/>
          <ac:spMkLst>
            <pc:docMk/>
            <pc:sldMk cId="1572214804" sldId="357"/>
            <ac:spMk id="8" creationId="{AE7324E6-B11A-CDB3-703F-B340A6556864}"/>
          </ac:spMkLst>
        </pc:spChg>
        <pc:picChg chg="mod">
          <ac:chgData name="Benitez Sanchez, Jairo" userId="d880c24d-7682-4596-a8ee-ec9ac26912b8" providerId="ADAL" clId="{A7F4A8D6-357E-4C5B-A121-6E117DC8639A}" dt="2025-02-13T16:28:47.849" v="4464" actId="1076"/>
          <ac:picMkLst>
            <pc:docMk/>
            <pc:sldMk cId="1572214804" sldId="357"/>
            <ac:picMk id="6" creationId="{C873826E-AA6C-3B79-A8F2-2364735FFF3F}"/>
          </ac:picMkLst>
        </pc:picChg>
        <pc:picChg chg="mod">
          <ac:chgData name="Benitez Sanchez, Jairo" userId="d880c24d-7682-4596-a8ee-ec9ac26912b8" providerId="ADAL" clId="{A7F4A8D6-357E-4C5B-A121-6E117DC8639A}" dt="2025-02-13T16:31:58.225" v="4486" actId="1076"/>
          <ac:picMkLst>
            <pc:docMk/>
            <pc:sldMk cId="1572214804" sldId="357"/>
            <ac:picMk id="9" creationId="{2531207A-A875-178B-9D3F-D8151B21F456}"/>
          </ac:picMkLst>
        </pc:picChg>
      </pc:sldChg>
      <pc:sldChg chg="addSp delSp modSp add mod">
        <pc:chgData name="Benitez Sanchez, Jairo" userId="d880c24d-7682-4596-a8ee-ec9ac26912b8" providerId="ADAL" clId="{A7F4A8D6-357E-4C5B-A121-6E117DC8639A}" dt="2025-02-13T16:45:39.338" v="4546" actId="478"/>
        <pc:sldMkLst>
          <pc:docMk/>
          <pc:sldMk cId="1235740006" sldId="358"/>
        </pc:sldMkLst>
        <pc:spChg chg="mod ord">
          <ac:chgData name="Benitez Sanchez, Jairo" userId="d880c24d-7682-4596-a8ee-ec9ac26912b8" providerId="ADAL" clId="{A7F4A8D6-357E-4C5B-A121-6E117DC8639A}" dt="2025-02-13T16:39:57.703" v="4544" actId="166"/>
          <ac:spMkLst>
            <pc:docMk/>
            <pc:sldMk cId="1235740006" sldId="358"/>
            <ac:spMk id="2" creationId="{3A5FBA4C-1053-6F6F-0A4D-0CECC55CEE38}"/>
          </ac:spMkLst>
        </pc:spChg>
        <pc:spChg chg="mod">
          <ac:chgData name="Benitez Sanchez, Jairo" userId="d880c24d-7682-4596-a8ee-ec9ac26912b8" providerId="ADAL" clId="{A7F4A8D6-357E-4C5B-A121-6E117DC8639A}" dt="2025-02-13T16:36:32.264" v="4514" actId="1036"/>
          <ac:spMkLst>
            <pc:docMk/>
            <pc:sldMk cId="1235740006" sldId="358"/>
            <ac:spMk id="8" creationId="{F967F43A-D924-1146-66B8-ABEE49D5E590}"/>
          </ac:spMkLst>
        </pc:spChg>
        <pc:spChg chg="add mod">
          <ac:chgData name="Benitez Sanchez, Jairo" userId="d880c24d-7682-4596-a8ee-ec9ac26912b8" providerId="ADAL" clId="{A7F4A8D6-357E-4C5B-A121-6E117DC8639A}" dt="2025-02-13T16:39:53.791" v="4543" actId="1035"/>
          <ac:spMkLst>
            <pc:docMk/>
            <pc:sldMk cId="1235740006" sldId="358"/>
            <ac:spMk id="10" creationId="{60C9B6E8-8C62-D08B-E1A8-EF5C80CECE2C}"/>
          </ac:spMkLst>
        </pc:spChg>
        <pc:picChg chg="mod modCrop">
          <ac:chgData name="Benitez Sanchez, Jairo" userId="d880c24d-7682-4596-a8ee-ec9ac26912b8" providerId="ADAL" clId="{A7F4A8D6-357E-4C5B-A121-6E117DC8639A}" dt="2025-02-13T16:36:51.927" v="4515" actId="732"/>
          <ac:picMkLst>
            <pc:docMk/>
            <pc:sldMk cId="1235740006" sldId="358"/>
            <ac:picMk id="6" creationId="{CCAEC528-0424-C3D8-6798-8CC7C6B510C6}"/>
          </ac:picMkLst>
        </pc:picChg>
        <pc:picChg chg="add mod">
          <ac:chgData name="Benitez Sanchez, Jairo" userId="d880c24d-7682-4596-a8ee-ec9ac26912b8" providerId="ADAL" clId="{A7F4A8D6-357E-4C5B-A121-6E117DC8639A}" dt="2025-02-13T16:39:49.369" v="4529" actId="1076"/>
          <ac:picMkLst>
            <pc:docMk/>
            <pc:sldMk cId="1235740006" sldId="358"/>
            <ac:picMk id="7" creationId="{BDA54E40-E079-2C5E-D892-83EBEAA5FDA4}"/>
          </ac:picMkLst>
        </pc:picChg>
      </pc:sldChg>
      <pc:sldChg chg="addSp delSp modSp add mod">
        <pc:chgData name="Benitez Sanchez, Jairo" userId="d880c24d-7682-4596-a8ee-ec9ac26912b8" providerId="ADAL" clId="{A7F4A8D6-357E-4C5B-A121-6E117DC8639A}" dt="2025-02-13T16:50:47.137" v="4569" actId="478"/>
        <pc:sldMkLst>
          <pc:docMk/>
          <pc:sldMk cId="2888062382" sldId="359"/>
        </pc:sldMkLst>
        <pc:spChg chg="mod">
          <ac:chgData name="Benitez Sanchez, Jairo" userId="d880c24d-7682-4596-a8ee-ec9ac26912b8" providerId="ADAL" clId="{A7F4A8D6-357E-4C5B-A121-6E117DC8639A}" dt="2025-02-13T16:49:24.829" v="4556" actId="1076"/>
          <ac:spMkLst>
            <pc:docMk/>
            <pc:sldMk cId="2888062382" sldId="359"/>
            <ac:spMk id="3" creationId="{15EA4C21-BC83-341B-AAA1-E9074F75B445}"/>
          </ac:spMkLst>
        </pc:spChg>
        <pc:spChg chg="mod">
          <ac:chgData name="Benitez Sanchez, Jairo" userId="d880c24d-7682-4596-a8ee-ec9ac26912b8" providerId="ADAL" clId="{A7F4A8D6-357E-4C5B-A121-6E117DC8639A}" dt="2025-02-13T16:49:29.083" v="4557" actId="1076"/>
          <ac:spMkLst>
            <pc:docMk/>
            <pc:sldMk cId="2888062382" sldId="359"/>
            <ac:spMk id="8" creationId="{8922A02C-9784-0CB1-A445-F14CA7CE334A}"/>
          </ac:spMkLst>
        </pc:spChg>
        <pc:picChg chg="mod">
          <ac:chgData name="Benitez Sanchez, Jairo" userId="d880c24d-7682-4596-a8ee-ec9ac26912b8" providerId="ADAL" clId="{A7F4A8D6-357E-4C5B-A121-6E117DC8639A}" dt="2025-02-13T16:49:22.316" v="4555" actId="1076"/>
          <ac:picMkLst>
            <pc:docMk/>
            <pc:sldMk cId="2888062382" sldId="359"/>
            <ac:picMk id="6" creationId="{A2144FBC-94E1-AA36-4C7A-5C6E38F4DD2B}"/>
          </ac:picMkLst>
        </pc:picChg>
      </pc:sldChg>
      <pc:sldChg chg="addSp delSp modSp add mod ord setBg delAnim delDesignElem">
        <pc:chgData name="Benitez Sanchez, Jairo" userId="d880c24d-7682-4596-a8ee-ec9ac26912b8" providerId="ADAL" clId="{A7F4A8D6-357E-4C5B-A121-6E117DC8639A}" dt="2025-02-13T17:23:57.129" v="4811" actId="1035"/>
        <pc:sldMkLst>
          <pc:docMk/>
          <pc:sldMk cId="2421632811" sldId="360"/>
        </pc:sldMkLst>
        <pc:spChg chg="mod">
          <ac:chgData name="Benitez Sanchez, Jairo" userId="d880c24d-7682-4596-a8ee-ec9ac26912b8" providerId="ADAL" clId="{A7F4A8D6-357E-4C5B-A121-6E117DC8639A}" dt="2025-02-13T17:21:46.857" v="4763" actId="1038"/>
          <ac:spMkLst>
            <pc:docMk/>
            <pc:sldMk cId="2421632811" sldId="360"/>
            <ac:spMk id="5" creationId="{00894C5C-4C4C-B03B-719A-F356E71EF335}"/>
          </ac:spMkLst>
        </pc:spChg>
        <pc:spChg chg="mod">
          <ac:chgData name="Benitez Sanchez, Jairo" userId="d880c24d-7682-4596-a8ee-ec9ac26912b8" providerId="ADAL" clId="{A7F4A8D6-357E-4C5B-A121-6E117DC8639A}" dt="2025-02-13T17:22:06.600" v="4767" actId="1076"/>
          <ac:spMkLst>
            <pc:docMk/>
            <pc:sldMk cId="2421632811" sldId="360"/>
            <ac:spMk id="10" creationId="{BF27C669-10D8-F598-0962-4B0F270C29A3}"/>
          </ac:spMkLst>
        </pc:spChg>
        <pc:spChg chg="mod">
          <ac:chgData name="Benitez Sanchez, Jairo" userId="d880c24d-7682-4596-a8ee-ec9ac26912b8" providerId="ADAL" clId="{A7F4A8D6-357E-4C5B-A121-6E117DC8639A}" dt="2025-02-13T17:22:33.989" v="4773" actId="14100"/>
          <ac:spMkLst>
            <pc:docMk/>
            <pc:sldMk cId="2421632811" sldId="360"/>
            <ac:spMk id="12" creationId="{8F73CAB0-A161-9613-77F6-FDE26D96FBE4}"/>
          </ac:spMkLst>
        </pc:spChg>
        <pc:spChg chg="mod">
          <ac:chgData name="Benitez Sanchez, Jairo" userId="d880c24d-7682-4596-a8ee-ec9ac26912b8" providerId="ADAL" clId="{A7F4A8D6-357E-4C5B-A121-6E117DC8639A}" dt="2025-02-13T17:23:40.161" v="4793" actId="1036"/>
          <ac:spMkLst>
            <pc:docMk/>
            <pc:sldMk cId="2421632811" sldId="360"/>
            <ac:spMk id="16" creationId="{D163854A-B4B2-E737-1D8A-AC445812D481}"/>
          </ac:spMkLst>
        </pc:spChg>
        <pc:spChg chg="mod">
          <ac:chgData name="Benitez Sanchez, Jairo" userId="d880c24d-7682-4596-a8ee-ec9ac26912b8" providerId="ADAL" clId="{A7F4A8D6-357E-4C5B-A121-6E117DC8639A}" dt="2025-02-13T17:23:57.129" v="4811" actId="1035"/>
          <ac:spMkLst>
            <pc:docMk/>
            <pc:sldMk cId="2421632811" sldId="360"/>
            <ac:spMk id="17" creationId="{18DDDBC6-8263-976A-88D6-ECE9C40D7691}"/>
          </ac:spMkLst>
        </pc:spChg>
        <pc:spChg chg="mod">
          <ac:chgData name="Benitez Sanchez, Jairo" userId="d880c24d-7682-4596-a8ee-ec9ac26912b8" providerId="ADAL" clId="{A7F4A8D6-357E-4C5B-A121-6E117DC8639A}" dt="2025-02-13T17:22:52.295" v="4778" actId="14100"/>
          <ac:spMkLst>
            <pc:docMk/>
            <pc:sldMk cId="2421632811" sldId="360"/>
            <ac:spMk id="18" creationId="{80358491-5A24-CF09-C0E7-10107BE28ADC}"/>
          </ac:spMkLst>
        </pc:spChg>
        <pc:spChg chg="mod">
          <ac:chgData name="Benitez Sanchez, Jairo" userId="d880c24d-7682-4596-a8ee-ec9ac26912b8" providerId="ADAL" clId="{A7F4A8D6-357E-4C5B-A121-6E117DC8639A}" dt="2025-02-13T17:21:07.682" v="4736" actId="1037"/>
          <ac:spMkLst>
            <pc:docMk/>
            <pc:sldMk cId="2421632811" sldId="360"/>
            <ac:spMk id="19" creationId="{0B358410-0ED3-D939-6082-10E5E43ECEE5}"/>
          </ac:spMkLst>
        </pc:spChg>
        <pc:picChg chg="add mod ord">
          <ac:chgData name="Benitez Sanchez, Jairo" userId="d880c24d-7682-4596-a8ee-ec9ac26912b8" providerId="ADAL" clId="{A7F4A8D6-357E-4C5B-A121-6E117DC8639A}" dt="2025-02-13T17:20:57.859" v="4733" actId="14100"/>
          <ac:picMkLst>
            <pc:docMk/>
            <pc:sldMk cId="2421632811" sldId="360"/>
            <ac:picMk id="4" creationId="{A6389760-0329-685C-3618-E3283D237A40}"/>
          </ac:picMkLst>
        </pc:picChg>
      </pc:sldChg>
      <pc:sldChg chg="addSp delSp modSp add mod delAnim modAnim">
        <pc:chgData name="Benitez Sanchez, Jairo" userId="d880c24d-7682-4596-a8ee-ec9ac26912b8" providerId="ADAL" clId="{A7F4A8D6-357E-4C5B-A121-6E117DC8639A}" dt="2025-02-13T17:49:51.678" v="5142" actId="14100"/>
        <pc:sldMkLst>
          <pc:docMk/>
          <pc:sldMk cId="426525015" sldId="361"/>
        </pc:sldMkLst>
        <pc:spChg chg="mod">
          <ac:chgData name="Benitez Sanchez, Jairo" userId="d880c24d-7682-4596-a8ee-ec9ac26912b8" providerId="ADAL" clId="{A7F4A8D6-357E-4C5B-A121-6E117DC8639A}" dt="2025-02-13T17:41:23.603" v="4871" actId="14100"/>
          <ac:spMkLst>
            <pc:docMk/>
            <pc:sldMk cId="426525015" sldId="361"/>
            <ac:spMk id="5" creationId="{41D8EE24-6BC4-350C-5023-300234583902}"/>
          </ac:spMkLst>
        </pc:spChg>
        <pc:spChg chg="add mod">
          <ac:chgData name="Benitez Sanchez, Jairo" userId="d880c24d-7682-4596-a8ee-ec9ac26912b8" providerId="ADAL" clId="{A7F4A8D6-357E-4C5B-A121-6E117DC8639A}" dt="2025-02-13T17:47:05.888" v="5041" actId="1035"/>
          <ac:spMkLst>
            <pc:docMk/>
            <pc:sldMk cId="426525015" sldId="361"/>
            <ac:spMk id="6" creationId="{5DD66F45-A03B-31A4-680F-268ABD4B8F50}"/>
          </ac:spMkLst>
        </pc:spChg>
        <pc:spChg chg="mod">
          <ac:chgData name="Benitez Sanchez, Jairo" userId="d880c24d-7682-4596-a8ee-ec9ac26912b8" providerId="ADAL" clId="{A7F4A8D6-357E-4C5B-A121-6E117DC8639A}" dt="2025-02-13T17:41:51.032" v="4878" actId="1035"/>
          <ac:spMkLst>
            <pc:docMk/>
            <pc:sldMk cId="426525015" sldId="361"/>
            <ac:spMk id="10" creationId="{50B9C7FC-53A9-B944-E1C1-C3304737F973}"/>
          </ac:spMkLst>
        </pc:spChg>
        <pc:spChg chg="add mod">
          <ac:chgData name="Benitez Sanchez, Jairo" userId="d880c24d-7682-4596-a8ee-ec9ac26912b8" providerId="ADAL" clId="{A7F4A8D6-357E-4C5B-A121-6E117DC8639A}" dt="2025-02-13T17:47:20.625" v="5046" actId="1036"/>
          <ac:spMkLst>
            <pc:docMk/>
            <pc:sldMk cId="426525015" sldId="361"/>
            <ac:spMk id="11" creationId="{77FF5B6D-9B4E-8493-4F5E-0DC05377BBA4}"/>
          </ac:spMkLst>
        </pc:spChg>
        <pc:spChg chg="mod">
          <ac:chgData name="Benitez Sanchez, Jairo" userId="d880c24d-7682-4596-a8ee-ec9ac26912b8" providerId="ADAL" clId="{A7F4A8D6-357E-4C5B-A121-6E117DC8639A}" dt="2025-02-13T17:42:04.638" v="4887" actId="1036"/>
          <ac:spMkLst>
            <pc:docMk/>
            <pc:sldMk cId="426525015" sldId="361"/>
            <ac:spMk id="12" creationId="{57BC2DE9-B606-999E-A0E7-D9DD3E0C9571}"/>
          </ac:spMkLst>
        </pc:spChg>
        <pc:spChg chg="add mod">
          <ac:chgData name="Benitez Sanchez, Jairo" userId="d880c24d-7682-4596-a8ee-ec9ac26912b8" providerId="ADAL" clId="{A7F4A8D6-357E-4C5B-A121-6E117DC8639A}" dt="2025-02-13T17:47:32.107" v="5054" actId="14100"/>
          <ac:spMkLst>
            <pc:docMk/>
            <pc:sldMk cId="426525015" sldId="361"/>
            <ac:spMk id="13" creationId="{C74126F1-3457-D4AF-01D8-0B3161397C8F}"/>
          </ac:spMkLst>
        </pc:spChg>
        <pc:spChg chg="add mod">
          <ac:chgData name="Benitez Sanchez, Jairo" userId="d880c24d-7682-4596-a8ee-ec9ac26912b8" providerId="ADAL" clId="{A7F4A8D6-357E-4C5B-A121-6E117DC8639A}" dt="2025-02-13T17:48:19.393" v="5072" actId="1036"/>
          <ac:spMkLst>
            <pc:docMk/>
            <pc:sldMk cId="426525015" sldId="361"/>
            <ac:spMk id="14" creationId="{FFDED61E-15F5-4664-4DF6-8E41E4694F02}"/>
          </ac:spMkLst>
        </pc:spChg>
        <pc:spChg chg="add mod">
          <ac:chgData name="Benitez Sanchez, Jairo" userId="d880c24d-7682-4596-a8ee-ec9ac26912b8" providerId="ADAL" clId="{A7F4A8D6-357E-4C5B-A121-6E117DC8639A}" dt="2025-02-13T17:48:33.283" v="5091" actId="14100"/>
          <ac:spMkLst>
            <pc:docMk/>
            <pc:sldMk cId="426525015" sldId="361"/>
            <ac:spMk id="15" creationId="{A4E23FEB-F1D4-84BD-41A2-63C8FCEC4B93}"/>
          </ac:spMkLst>
        </pc:spChg>
        <pc:spChg chg="mod">
          <ac:chgData name="Benitez Sanchez, Jairo" userId="d880c24d-7682-4596-a8ee-ec9ac26912b8" providerId="ADAL" clId="{A7F4A8D6-357E-4C5B-A121-6E117DC8639A}" dt="2025-02-13T17:46:58.583" v="5038" actId="14100"/>
          <ac:spMkLst>
            <pc:docMk/>
            <pc:sldMk cId="426525015" sldId="361"/>
            <ac:spMk id="16" creationId="{2B92A0A2-1509-5F93-D1CF-A008F8956B47}"/>
          </ac:spMkLst>
        </pc:spChg>
        <pc:spChg chg="mod">
          <ac:chgData name="Benitez Sanchez, Jairo" userId="d880c24d-7682-4596-a8ee-ec9ac26912b8" providerId="ADAL" clId="{A7F4A8D6-357E-4C5B-A121-6E117DC8639A}" dt="2025-02-13T17:41:26.943" v="4872" actId="1036"/>
          <ac:spMkLst>
            <pc:docMk/>
            <pc:sldMk cId="426525015" sldId="361"/>
            <ac:spMk id="19" creationId="{CE6DABE1-64BD-0A2D-5452-64381C330A1F}"/>
          </ac:spMkLst>
        </pc:spChg>
        <pc:spChg chg="add mod">
          <ac:chgData name="Benitez Sanchez, Jairo" userId="d880c24d-7682-4596-a8ee-ec9ac26912b8" providerId="ADAL" clId="{A7F4A8D6-357E-4C5B-A121-6E117DC8639A}" dt="2025-02-13T17:49:51.678" v="5142" actId="14100"/>
          <ac:spMkLst>
            <pc:docMk/>
            <pc:sldMk cId="426525015" sldId="361"/>
            <ac:spMk id="20" creationId="{2EF67565-7454-FAB7-006A-B67CDB56D17C}"/>
          </ac:spMkLst>
        </pc:spChg>
        <pc:picChg chg="add mod ord">
          <ac:chgData name="Benitez Sanchez, Jairo" userId="d880c24d-7682-4596-a8ee-ec9ac26912b8" providerId="ADAL" clId="{A7F4A8D6-357E-4C5B-A121-6E117DC8639A}" dt="2025-02-13T17:39:51.507" v="4819" actId="1076"/>
          <ac:picMkLst>
            <pc:docMk/>
            <pc:sldMk cId="426525015" sldId="361"/>
            <ac:picMk id="3" creationId="{B03A2B21-58F4-5574-DEBC-C93C61AFE9B7}"/>
          </ac:picMkLst>
        </pc:picChg>
      </pc:sldChg>
      <pc:sldChg chg="delSp add del ord setBg delDesignElem">
        <pc:chgData name="Benitez Sanchez, Jairo" userId="d880c24d-7682-4596-a8ee-ec9ac26912b8" providerId="ADAL" clId="{A7F4A8D6-357E-4C5B-A121-6E117DC8639A}" dt="2025-02-13T18:10:04.895" v="5147" actId="47"/>
        <pc:sldMkLst>
          <pc:docMk/>
          <pc:sldMk cId="573030153" sldId="362"/>
        </pc:sldMkLst>
      </pc:sldChg>
      <pc:sldChg chg="addSp delSp modSp add mod ord">
        <pc:chgData name="Benitez Sanchez, Jairo" userId="d880c24d-7682-4596-a8ee-ec9ac26912b8" providerId="ADAL" clId="{A7F4A8D6-357E-4C5B-A121-6E117DC8639A}" dt="2025-02-20T19:53:43.425" v="6115"/>
        <pc:sldMkLst>
          <pc:docMk/>
          <pc:sldMk cId="1512620537" sldId="362"/>
        </pc:sldMkLst>
        <pc:spChg chg="mod">
          <ac:chgData name="Benitez Sanchez, Jairo" userId="d880c24d-7682-4596-a8ee-ec9ac26912b8" providerId="ADAL" clId="{A7F4A8D6-357E-4C5B-A121-6E117DC8639A}" dt="2025-02-13T18:10:23.371" v="5166" actId="20577"/>
          <ac:spMkLst>
            <pc:docMk/>
            <pc:sldMk cId="1512620537" sldId="362"/>
            <ac:spMk id="2" creationId="{C0753ED0-9205-0425-E4BC-F15454F86B5C}"/>
          </ac:spMkLst>
        </pc:spChg>
        <pc:picChg chg="add mod">
          <ac:chgData name="Benitez Sanchez, Jairo" userId="d880c24d-7682-4596-a8ee-ec9ac26912b8" providerId="ADAL" clId="{A7F4A8D6-357E-4C5B-A121-6E117DC8639A}" dt="2025-02-20T19:53:43.425" v="6115"/>
          <ac:picMkLst>
            <pc:docMk/>
            <pc:sldMk cId="1512620537" sldId="362"/>
            <ac:picMk id="4" creationId="{6CF99375-17EC-7F49-811A-D725550E72EF}"/>
          </ac:picMkLst>
        </pc:picChg>
      </pc:sldChg>
      <pc:sldChg chg="addSp delSp modSp add mod ord">
        <pc:chgData name="Benitez Sanchez, Jairo" userId="d880c24d-7682-4596-a8ee-ec9ac26912b8" providerId="ADAL" clId="{A7F4A8D6-357E-4C5B-A121-6E117DC8639A}" dt="2025-02-20T19:53:48.002" v="6117"/>
        <pc:sldMkLst>
          <pc:docMk/>
          <pc:sldMk cId="2162205876" sldId="363"/>
        </pc:sldMkLst>
        <pc:spChg chg="mod">
          <ac:chgData name="Benitez Sanchez, Jairo" userId="d880c24d-7682-4596-a8ee-ec9ac26912b8" providerId="ADAL" clId="{A7F4A8D6-357E-4C5B-A121-6E117DC8639A}" dt="2025-02-13T18:41:31.101" v="5184"/>
          <ac:spMkLst>
            <pc:docMk/>
            <pc:sldMk cId="2162205876" sldId="363"/>
            <ac:spMk id="2" creationId="{2C6F75A9-6B38-2FE4-9345-5C3296CCD41F}"/>
          </ac:spMkLst>
        </pc:spChg>
        <pc:picChg chg="add mod">
          <ac:chgData name="Benitez Sanchez, Jairo" userId="d880c24d-7682-4596-a8ee-ec9ac26912b8" providerId="ADAL" clId="{A7F4A8D6-357E-4C5B-A121-6E117DC8639A}" dt="2025-02-20T19:53:48.002" v="6117"/>
          <ac:picMkLst>
            <pc:docMk/>
            <pc:sldMk cId="2162205876" sldId="363"/>
            <ac:picMk id="4" creationId="{18581DBA-9313-4175-3808-932F82D0A3A9}"/>
          </ac:picMkLst>
        </pc:picChg>
      </pc:sldChg>
      <pc:sldChg chg="addSp delSp modSp add mod ord">
        <pc:chgData name="Benitez Sanchez, Jairo" userId="d880c24d-7682-4596-a8ee-ec9ac26912b8" providerId="ADAL" clId="{A7F4A8D6-357E-4C5B-A121-6E117DC8639A}" dt="2025-02-13T20:00:14.733" v="5538" actId="692"/>
        <pc:sldMkLst>
          <pc:docMk/>
          <pc:sldMk cId="2214237371" sldId="364"/>
        </pc:sldMkLst>
        <pc:spChg chg="mod">
          <ac:chgData name="Benitez Sanchez, Jairo" userId="d880c24d-7682-4596-a8ee-ec9ac26912b8" providerId="ADAL" clId="{A7F4A8D6-357E-4C5B-A121-6E117DC8639A}" dt="2025-02-13T19:59:49.654" v="5532" actId="1076"/>
          <ac:spMkLst>
            <pc:docMk/>
            <pc:sldMk cId="2214237371" sldId="364"/>
            <ac:spMk id="2" creationId="{87473CC0-B9D9-6290-4898-D760D3955C78}"/>
          </ac:spMkLst>
        </pc:spChg>
        <pc:spChg chg="add">
          <ac:chgData name="Benitez Sanchez, Jairo" userId="d880c24d-7682-4596-a8ee-ec9ac26912b8" providerId="ADAL" clId="{A7F4A8D6-357E-4C5B-A121-6E117DC8639A}" dt="2025-02-13T18:49:15.603" v="5212" actId="26606"/>
          <ac:spMkLst>
            <pc:docMk/>
            <pc:sldMk cId="2214237371" sldId="364"/>
            <ac:spMk id="29" creationId="{9C7E0A2C-7C0A-4AAC-B3B0-6C12B2EBAE05}"/>
          </ac:spMkLst>
        </pc:spChg>
        <pc:spChg chg="add">
          <ac:chgData name="Benitez Sanchez, Jairo" userId="d880c24d-7682-4596-a8ee-ec9ac26912b8" providerId="ADAL" clId="{A7F4A8D6-357E-4C5B-A121-6E117DC8639A}" dt="2025-02-13T18:49:15.603" v="5212" actId="26606"/>
          <ac:spMkLst>
            <pc:docMk/>
            <pc:sldMk cId="2214237371" sldId="364"/>
            <ac:spMk id="30" creationId="{5EB7D2A2-F448-44D4-938C-DC84CBCB3B1E}"/>
          </ac:spMkLst>
        </pc:spChg>
        <pc:spChg chg="add">
          <ac:chgData name="Benitez Sanchez, Jairo" userId="d880c24d-7682-4596-a8ee-ec9ac26912b8" providerId="ADAL" clId="{A7F4A8D6-357E-4C5B-A121-6E117DC8639A}" dt="2025-02-13T18:49:15.603" v="5212" actId="26606"/>
          <ac:spMkLst>
            <pc:docMk/>
            <pc:sldMk cId="2214237371" sldId="364"/>
            <ac:spMk id="31" creationId="{871AEA07-1E14-44B4-8E55-64EF049CD66F}"/>
          </ac:spMkLst>
        </pc:spChg>
        <pc:picChg chg="add mod">
          <ac:chgData name="Benitez Sanchez, Jairo" userId="d880c24d-7682-4596-a8ee-ec9ac26912b8" providerId="ADAL" clId="{A7F4A8D6-357E-4C5B-A121-6E117DC8639A}" dt="2025-02-13T20:00:14.733" v="5538" actId="692"/>
          <ac:picMkLst>
            <pc:docMk/>
            <pc:sldMk cId="2214237371" sldId="364"/>
            <ac:picMk id="4" creationId="{30AA0037-B4D8-E944-AE1B-C94BA790B8D5}"/>
          </ac:picMkLst>
        </pc:picChg>
        <pc:cxnChg chg="add">
          <ac:chgData name="Benitez Sanchez, Jairo" userId="d880c24d-7682-4596-a8ee-ec9ac26912b8" providerId="ADAL" clId="{A7F4A8D6-357E-4C5B-A121-6E117DC8639A}" dt="2025-02-13T18:49:15.603" v="5212" actId="26606"/>
          <ac:cxnSpMkLst>
            <pc:docMk/>
            <pc:sldMk cId="2214237371" sldId="364"/>
            <ac:cxnSpMk id="24" creationId="{F7C8EA93-3210-4C62-99E9-153C275E3A87}"/>
          </ac:cxnSpMkLst>
        </pc:cxnChg>
      </pc:sldChg>
      <pc:sldChg chg="delSp add del setBg delDesignElem">
        <pc:chgData name="Benitez Sanchez, Jairo" userId="d880c24d-7682-4596-a8ee-ec9ac26912b8" providerId="ADAL" clId="{A7F4A8D6-357E-4C5B-A121-6E117DC8639A}" dt="2025-02-13T18:47:05.856" v="5204" actId="47"/>
        <pc:sldMkLst>
          <pc:docMk/>
          <pc:sldMk cId="3838997636" sldId="364"/>
        </pc:sldMkLst>
      </pc:sldChg>
      <pc:sldChg chg="modSp add del mod ord">
        <pc:chgData name="Benitez Sanchez, Jairo" userId="d880c24d-7682-4596-a8ee-ec9ac26912b8" providerId="ADAL" clId="{A7F4A8D6-357E-4C5B-A121-6E117DC8639A}" dt="2025-02-13T19:33:07.716" v="5310" actId="47"/>
        <pc:sldMkLst>
          <pc:docMk/>
          <pc:sldMk cId="740259598" sldId="365"/>
        </pc:sldMkLst>
      </pc:sldChg>
      <pc:sldChg chg="addSp delSp modSp add del mod addAnim">
        <pc:chgData name="Benitez Sanchez, Jairo" userId="d880c24d-7682-4596-a8ee-ec9ac26912b8" providerId="ADAL" clId="{A7F4A8D6-357E-4C5B-A121-6E117DC8639A}" dt="2025-02-13T19:49:13.626" v="5386" actId="47"/>
        <pc:sldMkLst>
          <pc:docMk/>
          <pc:sldMk cId="2392072833" sldId="366"/>
        </pc:sldMkLst>
      </pc:sldChg>
      <pc:sldChg chg="addSp delSp modSp add del mod modAnim">
        <pc:chgData name="Benitez Sanchez, Jairo" userId="d880c24d-7682-4596-a8ee-ec9ac26912b8" providerId="ADAL" clId="{A7F4A8D6-357E-4C5B-A121-6E117DC8639A}" dt="2025-02-13T19:51:23.967" v="5399" actId="47"/>
        <pc:sldMkLst>
          <pc:docMk/>
          <pc:sldMk cId="2579024503" sldId="367"/>
        </pc:sldMkLst>
      </pc:sldChg>
      <pc:sldChg chg="addSp modSp add mod ord modAnim">
        <pc:chgData name="Benitez Sanchez, Jairo" userId="d880c24d-7682-4596-a8ee-ec9ac26912b8" providerId="ADAL" clId="{A7F4A8D6-357E-4C5B-A121-6E117DC8639A}" dt="2025-02-20T21:11:54.542" v="6334" actId="1036"/>
        <pc:sldMkLst>
          <pc:docMk/>
          <pc:sldMk cId="2041495710" sldId="368"/>
        </pc:sldMkLst>
        <pc:spChg chg="mod">
          <ac:chgData name="Benitez Sanchez, Jairo" userId="d880c24d-7682-4596-a8ee-ec9ac26912b8" providerId="ADAL" clId="{A7F4A8D6-357E-4C5B-A121-6E117DC8639A}" dt="2025-02-20T21:11:54.542" v="6334" actId="1036"/>
          <ac:spMkLst>
            <pc:docMk/>
            <pc:sldMk cId="2041495710" sldId="368"/>
            <ac:spMk id="5" creationId="{4B1C4665-266F-D7D2-B883-AFE16E2B9627}"/>
          </ac:spMkLst>
        </pc:spChg>
        <pc:picChg chg="add mod">
          <ac:chgData name="Benitez Sanchez, Jairo" userId="d880c24d-7682-4596-a8ee-ec9ac26912b8" providerId="ADAL" clId="{A7F4A8D6-357E-4C5B-A121-6E117DC8639A}" dt="2025-02-20T21:03:53.181" v="6195" actId="1076"/>
          <ac:picMkLst>
            <pc:docMk/>
            <pc:sldMk cId="2041495710" sldId="368"/>
            <ac:picMk id="2" creationId="{DB16E7FD-E90F-2013-4EDE-AD57EA7AA0F2}"/>
          </ac:picMkLst>
        </pc:picChg>
        <pc:picChg chg="add mod">
          <ac:chgData name="Benitez Sanchez, Jairo" userId="d880c24d-7682-4596-a8ee-ec9ac26912b8" providerId="ADAL" clId="{A7F4A8D6-357E-4C5B-A121-6E117DC8639A}" dt="2025-02-20T21:03:42.282" v="6193" actId="1076"/>
          <ac:picMkLst>
            <pc:docMk/>
            <pc:sldMk cId="2041495710" sldId="368"/>
            <ac:picMk id="4" creationId="{AF1CB68D-9392-A407-6B54-647BF83B124C}"/>
          </ac:picMkLst>
        </pc:picChg>
        <pc:picChg chg="add mod">
          <ac:chgData name="Benitez Sanchez, Jairo" userId="d880c24d-7682-4596-a8ee-ec9ac26912b8" providerId="ADAL" clId="{A7F4A8D6-357E-4C5B-A121-6E117DC8639A}" dt="2025-02-20T21:03:58.649" v="6196" actId="1076"/>
          <ac:picMkLst>
            <pc:docMk/>
            <pc:sldMk cId="2041495710" sldId="368"/>
            <ac:picMk id="6" creationId="{63601AA8-878E-B4D4-6012-FE34E6F6236C}"/>
          </ac:picMkLst>
        </pc:picChg>
        <pc:picChg chg="add mod">
          <ac:chgData name="Benitez Sanchez, Jairo" userId="d880c24d-7682-4596-a8ee-ec9ac26912b8" providerId="ADAL" clId="{A7F4A8D6-357E-4C5B-A121-6E117DC8639A}" dt="2025-02-20T21:04:04.112" v="6197" actId="1076"/>
          <ac:picMkLst>
            <pc:docMk/>
            <pc:sldMk cId="2041495710" sldId="368"/>
            <ac:picMk id="7" creationId="{98B0973C-B396-6238-AD2C-5DB77D7415BC}"/>
          </ac:picMkLst>
        </pc:picChg>
        <pc:picChg chg="add mod">
          <ac:chgData name="Benitez Sanchez, Jairo" userId="d880c24d-7682-4596-a8ee-ec9ac26912b8" providerId="ADAL" clId="{A7F4A8D6-357E-4C5B-A121-6E117DC8639A}" dt="2025-02-20T21:04:10.099" v="6198" actId="1076"/>
          <ac:picMkLst>
            <pc:docMk/>
            <pc:sldMk cId="2041495710" sldId="368"/>
            <ac:picMk id="8" creationId="{F59AB872-F8DF-2D15-D60D-4E37FF724B3A}"/>
          </ac:picMkLst>
        </pc:picChg>
        <pc:picChg chg="add mod">
          <ac:chgData name="Benitez Sanchez, Jairo" userId="d880c24d-7682-4596-a8ee-ec9ac26912b8" providerId="ADAL" clId="{A7F4A8D6-357E-4C5B-A121-6E117DC8639A}" dt="2025-02-20T21:04:15.533" v="6199" actId="1076"/>
          <ac:picMkLst>
            <pc:docMk/>
            <pc:sldMk cId="2041495710" sldId="368"/>
            <ac:picMk id="9" creationId="{2284664B-C7C9-F36C-C85C-306089EF87F1}"/>
          </ac:picMkLst>
        </pc:picChg>
        <pc:picChg chg="add mod">
          <ac:chgData name="Benitez Sanchez, Jairo" userId="d880c24d-7682-4596-a8ee-ec9ac26912b8" providerId="ADAL" clId="{A7F4A8D6-357E-4C5B-A121-6E117DC8639A}" dt="2025-02-20T21:04:21.922" v="6200" actId="1076"/>
          <ac:picMkLst>
            <pc:docMk/>
            <pc:sldMk cId="2041495710" sldId="368"/>
            <ac:picMk id="10" creationId="{F32CD3BB-FAD4-8DE5-F5B4-1386519FE092}"/>
          </ac:picMkLst>
        </pc:picChg>
        <pc:picChg chg="add mod">
          <ac:chgData name="Benitez Sanchez, Jairo" userId="d880c24d-7682-4596-a8ee-ec9ac26912b8" providerId="ADAL" clId="{A7F4A8D6-357E-4C5B-A121-6E117DC8639A}" dt="2025-02-20T21:04:40.775" v="6204" actId="1076"/>
          <ac:picMkLst>
            <pc:docMk/>
            <pc:sldMk cId="2041495710" sldId="368"/>
            <ac:picMk id="11" creationId="{F9273AAA-03F9-59C8-1D46-3A1C2677136D}"/>
          </ac:picMkLst>
        </pc:picChg>
        <pc:picChg chg="add mod">
          <ac:chgData name="Benitez Sanchez, Jairo" userId="d880c24d-7682-4596-a8ee-ec9ac26912b8" providerId="ADAL" clId="{A7F4A8D6-357E-4C5B-A121-6E117DC8639A}" dt="2025-02-20T21:04:34.799" v="6203" actId="1076"/>
          <ac:picMkLst>
            <pc:docMk/>
            <pc:sldMk cId="2041495710" sldId="368"/>
            <ac:picMk id="12" creationId="{190F0123-5075-747C-8A1E-2E0DF62E769F}"/>
          </ac:picMkLst>
        </pc:picChg>
      </pc:sldChg>
      <pc:sldChg chg="addSp delSp modSp add mod ord">
        <pc:chgData name="Benitez Sanchez, Jairo" userId="d880c24d-7682-4596-a8ee-ec9ac26912b8" providerId="ADAL" clId="{A7F4A8D6-357E-4C5B-A121-6E117DC8639A}" dt="2025-02-20T19:47:43.841" v="6064" actId="14100"/>
        <pc:sldMkLst>
          <pc:docMk/>
          <pc:sldMk cId="2139674888" sldId="369"/>
        </pc:sldMkLst>
        <pc:spChg chg="mod">
          <ac:chgData name="Benitez Sanchez, Jairo" userId="d880c24d-7682-4596-a8ee-ec9ac26912b8" providerId="ADAL" clId="{A7F4A8D6-357E-4C5B-A121-6E117DC8639A}" dt="2025-02-20T19:47:43.841" v="6064" actId="14100"/>
          <ac:spMkLst>
            <pc:docMk/>
            <pc:sldMk cId="2139674888" sldId="369"/>
            <ac:spMk id="5" creationId="{E0D91F97-A1C9-E8DB-B541-B6154E509A3C}"/>
          </ac:spMkLst>
        </pc:spChg>
        <pc:spChg chg="add">
          <ac:chgData name="Benitez Sanchez, Jairo" userId="d880c24d-7682-4596-a8ee-ec9ac26912b8" providerId="ADAL" clId="{A7F4A8D6-357E-4C5B-A121-6E117DC8639A}" dt="2025-02-13T19:50:04.686" v="5389" actId="26606"/>
          <ac:spMkLst>
            <pc:docMk/>
            <pc:sldMk cId="2139674888" sldId="369"/>
            <ac:spMk id="4108" creationId="{9180DE06-7362-4888-AADA-7AADD57AC49D}"/>
          </ac:spMkLst>
        </pc:spChg>
        <pc:spChg chg="add">
          <ac:chgData name="Benitez Sanchez, Jairo" userId="d880c24d-7682-4596-a8ee-ec9ac26912b8" providerId="ADAL" clId="{A7F4A8D6-357E-4C5B-A121-6E117DC8639A}" dt="2025-02-13T19:50:04.686" v="5389" actId="26606"/>
          <ac:spMkLst>
            <pc:docMk/>
            <pc:sldMk cId="2139674888" sldId="369"/>
            <ac:spMk id="4109" creationId="{04357C93-F0CB-4A1C-8F77-4E9063789819}"/>
          </ac:spMkLst>
        </pc:spChg>
        <pc:grpChg chg="add">
          <ac:chgData name="Benitez Sanchez, Jairo" userId="d880c24d-7682-4596-a8ee-ec9ac26912b8" providerId="ADAL" clId="{A7F4A8D6-357E-4C5B-A121-6E117DC8639A}" dt="2025-02-13T19:50:04.686" v="5389" actId="26606"/>
          <ac:grpSpMkLst>
            <pc:docMk/>
            <pc:sldMk cId="2139674888" sldId="369"/>
            <ac:grpSpMk id="4105" creationId="{3AF6A671-C637-4547-85F4-51B6D1881399}"/>
          </ac:grpSpMkLst>
        </pc:grpChg>
        <pc:picChg chg="mod">
          <ac:chgData name="Benitez Sanchez, Jairo" userId="d880c24d-7682-4596-a8ee-ec9ac26912b8" providerId="ADAL" clId="{A7F4A8D6-357E-4C5B-A121-6E117DC8639A}" dt="2025-02-13T19:50:04.686" v="5389" actId="26606"/>
          <ac:picMkLst>
            <pc:docMk/>
            <pc:sldMk cId="2139674888" sldId="369"/>
            <ac:picMk id="4098" creationId="{C867F798-93A0-23D9-061F-A4A2AE423BBD}"/>
          </ac:picMkLst>
        </pc:picChg>
      </pc:sldChg>
      <pc:sldChg chg="addSp delSp modSp add mod">
        <pc:chgData name="Benitez Sanchez, Jairo" userId="d880c24d-7682-4596-a8ee-ec9ac26912b8" providerId="ADAL" clId="{A7F4A8D6-357E-4C5B-A121-6E117DC8639A}" dt="2025-02-20T19:54:11.332" v="6149" actId="1036"/>
        <pc:sldMkLst>
          <pc:docMk/>
          <pc:sldMk cId="2513762017" sldId="370"/>
        </pc:sldMkLst>
      </pc:sldChg>
      <pc:sldChg chg="modSp del mod ord">
        <pc:chgData name="Benitez Sanchez, Jairo" userId="d880c24d-7682-4596-a8ee-ec9ac26912b8" providerId="ADAL" clId="{A7F4A8D6-357E-4C5B-A121-6E117DC8639A}" dt="2025-02-19T17:18:54.046" v="5978" actId="47"/>
        <pc:sldMkLst>
          <pc:docMk/>
          <pc:sldMk cId="624460738" sldId="371"/>
        </pc:sldMkLst>
      </pc:sldChg>
      <pc:sldChg chg="addSp delSp modSp add mod">
        <pc:chgData name="Benitez Sanchez, Jairo" userId="d880c24d-7682-4596-a8ee-ec9ac26912b8" providerId="ADAL" clId="{A7F4A8D6-357E-4C5B-A121-6E117DC8639A}" dt="2025-02-20T19:54:01.458" v="6145" actId="1036"/>
        <pc:sldMkLst>
          <pc:docMk/>
          <pc:sldMk cId="508116387" sldId="372"/>
        </pc:sldMkLst>
        <pc:spChg chg="add mod">
          <ac:chgData name="Benitez Sanchez, Jairo" userId="d880c24d-7682-4596-a8ee-ec9ac26912b8" providerId="ADAL" clId="{A7F4A8D6-357E-4C5B-A121-6E117DC8639A}" dt="2025-02-19T17:18:28.156" v="5964" actId="122"/>
          <ac:spMkLst>
            <pc:docMk/>
            <pc:sldMk cId="508116387" sldId="372"/>
            <ac:spMk id="6" creationId="{95B5CF10-E867-929F-7538-F8818D69804C}"/>
          </ac:spMkLst>
        </pc:spChg>
        <pc:spChg chg="add mod">
          <ac:chgData name="Benitez Sanchez, Jairo" userId="d880c24d-7682-4596-a8ee-ec9ac26912b8" providerId="ADAL" clId="{A7F4A8D6-357E-4C5B-A121-6E117DC8639A}" dt="2025-02-19T17:17:13.863" v="5898"/>
          <ac:spMkLst>
            <pc:docMk/>
            <pc:sldMk cId="508116387" sldId="372"/>
            <ac:spMk id="7" creationId="{8FFE70EF-82F3-AA89-F41E-40057E543A92}"/>
          </ac:spMkLst>
        </pc:spChg>
        <pc:spChg chg="add mod">
          <ac:chgData name="Benitez Sanchez, Jairo" userId="d880c24d-7682-4596-a8ee-ec9ac26912b8" providerId="ADAL" clId="{A7F4A8D6-357E-4C5B-A121-6E117DC8639A}" dt="2025-02-19T17:17:13.863" v="5898"/>
          <ac:spMkLst>
            <pc:docMk/>
            <pc:sldMk cId="508116387" sldId="372"/>
            <ac:spMk id="8" creationId="{68B040D1-0053-B2E7-332F-72CAE29C27FC}"/>
          </ac:spMkLst>
        </pc:spChg>
        <pc:picChg chg="add mod">
          <ac:chgData name="Benitez Sanchez, Jairo" userId="d880c24d-7682-4596-a8ee-ec9ac26912b8" providerId="ADAL" clId="{A7F4A8D6-357E-4C5B-A121-6E117DC8639A}" dt="2025-02-20T19:54:01.458" v="6145" actId="1036"/>
          <ac:picMkLst>
            <pc:docMk/>
            <pc:sldMk cId="508116387" sldId="372"/>
            <ac:picMk id="2" creationId="{0D87E9CC-EF81-38D8-FD76-9D3E8126DDF2}"/>
          </ac:picMkLst>
        </pc:picChg>
        <pc:picChg chg="add mod">
          <ac:chgData name="Benitez Sanchez, Jairo" userId="d880c24d-7682-4596-a8ee-ec9ac26912b8" providerId="ADAL" clId="{A7F4A8D6-357E-4C5B-A121-6E117DC8639A}" dt="2025-02-19T17:17:13.863" v="5898"/>
          <ac:picMkLst>
            <pc:docMk/>
            <pc:sldMk cId="508116387" sldId="372"/>
            <ac:picMk id="9" creationId="{55AF03F6-4044-CEF4-E1BC-C439904B110D}"/>
          </ac:picMkLst>
        </pc:picChg>
      </pc:sldChg>
      <pc:sldChg chg="addSp modSp new del mod">
        <pc:chgData name="Benitez Sanchez, Jairo" userId="d880c24d-7682-4596-a8ee-ec9ac26912b8" providerId="ADAL" clId="{A7F4A8D6-357E-4C5B-A121-6E117DC8639A}" dt="2025-02-20T19:16:24.868" v="6036" actId="2696"/>
        <pc:sldMkLst>
          <pc:docMk/>
          <pc:sldMk cId="2238569882" sldId="373"/>
        </pc:sldMkLst>
      </pc:sldChg>
      <pc:sldChg chg="new del">
        <pc:chgData name="Benitez Sanchez, Jairo" userId="d880c24d-7682-4596-a8ee-ec9ac26912b8" providerId="ADAL" clId="{A7F4A8D6-357E-4C5B-A121-6E117DC8639A}" dt="2025-02-20T19:16:24.868" v="6036" actId="2696"/>
        <pc:sldMkLst>
          <pc:docMk/>
          <pc:sldMk cId="1314157174" sldId="374"/>
        </pc:sldMkLst>
      </pc:sldChg>
      <pc:sldChg chg="new del">
        <pc:chgData name="Benitez Sanchez, Jairo" userId="d880c24d-7682-4596-a8ee-ec9ac26912b8" providerId="ADAL" clId="{A7F4A8D6-357E-4C5B-A121-6E117DC8639A}" dt="2025-02-20T19:16:24.868" v="6036" actId="2696"/>
        <pc:sldMkLst>
          <pc:docMk/>
          <pc:sldMk cId="759418155" sldId="375"/>
        </pc:sldMkLst>
      </pc:sldChg>
      <pc:sldChg chg="addSp delSp modSp add mod ord delAnim">
        <pc:chgData name="Benitez Sanchez, Jairo" userId="d880c24d-7682-4596-a8ee-ec9ac26912b8" providerId="ADAL" clId="{A7F4A8D6-357E-4C5B-A121-6E117DC8639A}" dt="2025-02-24T16:34:55.285" v="6335" actId="14100"/>
        <pc:sldMkLst>
          <pc:docMk/>
          <pc:sldMk cId="3674997568" sldId="376"/>
        </pc:sldMkLst>
      </pc:sldChg>
      <pc:sldChg chg="addSp modSp del mod setBg">
        <pc:chgData name="Benitez Sanchez, Jairo" userId="d880c24d-7682-4596-a8ee-ec9ac26912b8" providerId="ADAL" clId="{A7F4A8D6-357E-4C5B-A121-6E117DC8639A}" dt="2025-02-20T19:16:24.868" v="6036" actId="2696"/>
        <pc:sldMkLst>
          <pc:docMk/>
          <pc:sldMk cId="0" sldId="377"/>
        </pc:sldMkLst>
      </pc:sldChg>
      <pc:sldChg chg="new del">
        <pc:chgData name="Benitez Sanchez, Jairo" userId="d880c24d-7682-4596-a8ee-ec9ac26912b8" providerId="ADAL" clId="{A7F4A8D6-357E-4C5B-A121-6E117DC8639A}" dt="2025-02-20T19:40:59.143" v="6038" actId="47"/>
        <pc:sldMkLst>
          <pc:docMk/>
          <pc:sldMk cId="1456331471" sldId="377"/>
        </pc:sldMkLst>
      </pc:sldChg>
      <pc:sldChg chg="del">
        <pc:chgData name="Benitez Sanchez, Jairo" userId="d880c24d-7682-4596-a8ee-ec9ac26912b8" providerId="ADAL" clId="{A7F4A8D6-357E-4C5B-A121-6E117DC8639A}" dt="2025-02-20T19:16:24.868" v="6036" actId="2696"/>
        <pc:sldMkLst>
          <pc:docMk/>
          <pc:sldMk cId="0" sldId="378"/>
        </pc:sldMkLst>
      </pc:sldChg>
      <pc:sldChg chg="add del">
        <pc:chgData name="Benitez Sanchez, Jairo" userId="d880c24d-7682-4596-a8ee-ec9ac26912b8" providerId="ADAL" clId="{A7F4A8D6-357E-4C5B-A121-6E117DC8639A}" dt="2025-02-20T21:02:27.768" v="6169" actId="47"/>
        <pc:sldMkLst>
          <pc:docMk/>
          <pc:sldMk cId="561756351" sldId="380"/>
        </pc:sldMkLst>
      </pc:sldChg>
      <pc:sldChg chg="delSp modSp add del setBg delDesignElem">
        <pc:chgData name="Benitez Sanchez, Jairo" userId="d880c24d-7682-4596-a8ee-ec9ac26912b8" providerId="ADAL" clId="{A7F4A8D6-357E-4C5B-A121-6E117DC8639A}" dt="2025-02-20T19:48:33.877" v="6073" actId="47"/>
        <pc:sldMkLst>
          <pc:docMk/>
          <pc:sldMk cId="3516678455" sldId="381"/>
        </pc:sldMkLst>
      </pc:sldChg>
      <pc:sldChg chg="add del">
        <pc:chgData name="Benitez Sanchez, Jairo" userId="d880c24d-7682-4596-a8ee-ec9ac26912b8" providerId="ADAL" clId="{A7F4A8D6-357E-4C5B-A121-6E117DC8639A}" dt="2025-02-20T19:51:19.919" v="6099" actId="47"/>
        <pc:sldMkLst>
          <pc:docMk/>
          <pc:sldMk cId="3339026052" sldId="382"/>
        </pc:sldMkLst>
      </pc:sldChg>
      <pc:sldChg chg="addSp delSp modSp add mod ord">
        <pc:chgData name="Benitez Sanchez, Jairo" userId="d880c24d-7682-4596-a8ee-ec9ac26912b8" providerId="ADAL" clId="{A7F4A8D6-357E-4C5B-A121-6E117DC8639A}" dt="2025-02-20T19:50:54.598" v="6094" actId="14100"/>
        <pc:sldMkLst>
          <pc:docMk/>
          <pc:sldMk cId="3310262213" sldId="383"/>
        </pc:sldMkLst>
      </pc:sldChg>
      <pc:sldChg chg="modSp add ord">
        <pc:chgData name="Benitez Sanchez, Jairo" userId="d880c24d-7682-4596-a8ee-ec9ac26912b8" providerId="ADAL" clId="{A7F4A8D6-357E-4C5B-A121-6E117DC8639A}" dt="2025-02-20T19:51:16.836" v="6098"/>
        <pc:sldMkLst>
          <pc:docMk/>
          <pc:sldMk cId="3133505505" sldId="384"/>
        </pc:sldMkLst>
        <pc:spChg chg="mod">
          <ac:chgData name="Benitez Sanchez, Jairo" userId="d880c24d-7682-4596-a8ee-ec9ac26912b8" providerId="ADAL" clId="{A7F4A8D6-357E-4C5B-A121-6E117DC8639A}" dt="2025-02-20T19:51:16.836" v="6098"/>
          <ac:spMkLst>
            <pc:docMk/>
            <pc:sldMk cId="3133505505" sldId="384"/>
            <ac:spMk id="2" creationId="{C6DF7A18-CB06-BF3F-16FC-3C6B2B0C296C}"/>
          </ac:spMkLst>
        </pc:spChg>
      </pc:sldChg>
      <pc:sldMasterChg chg="del delSldLayout">
        <pc:chgData name="Benitez Sanchez, Jairo" userId="d880c24d-7682-4596-a8ee-ec9ac26912b8" providerId="ADAL" clId="{A7F4A8D6-357E-4C5B-A121-6E117DC8639A}" dt="2025-02-20T19:16:24.868" v="6036" actId="2696"/>
        <pc:sldMasterMkLst>
          <pc:docMk/>
          <pc:sldMasterMk cId="427664115" sldId="2147483768"/>
        </pc:sldMasterMkLst>
        <pc:sldLayoutChg chg="del">
          <pc:chgData name="Benitez Sanchez, Jairo" userId="d880c24d-7682-4596-a8ee-ec9ac26912b8" providerId="ADAL" clId="{A7F4A8D6-357E-4C5B-A121-6E117DC8639A}" dt="2025-02-20T19:16:24.868" v="6036" actId="2696"/>
          <pc:sldLayoutMkLst>
            <pc:docMk/>
            <pc:sldMasterMk cId="427664115" sldId="2147483768"/>
            <pc:sldLayoutMk cId="2464628220" sldId="2147483769"/>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2417910145" sldId="2147483770"/>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111365071" sldId="2147483771"/>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3020985728" sldId="2147483772"/>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1375565062" sldId="2147483773"/>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2305211716" sldId="2147483774"/>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3977016241" sldId="2147483775"/>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3458423189" sldId="2147483776"/>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2241191262" sldId="2147483777"/>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4026092121" sldId="2147483778"/>
          </pc:sldLayoutMkLst>
        </pc:sldLayoutChg>
        <pc:sldLayoutChg chg="del">
          <pc:chgData name="Benitez Sanchez, Jairo" userId="d880c24d-7682-4596-a8ee-ec9ac26912b8" providerId="ADAL" clId="{A7F4A8D6-357E-4C5B-A121-6E117DC8639A}" dt="2025-02-20T19:16:24.868" v="6036" actId="2696"/>
          <pc:sldLayoutMkLst>
            <pc:docMk/>
            <pc:sldMasterMk cId="427664115" sldId="2147483768"/>
            <pc:sldLayoutMk cId="2894521070" sldId="2147483779"/>
          </pc:sldLayoutMkLst>
        </pc:sldLayoutChg>
      </pc:sldMasterChg>
      <pc:sldMasterChg chg="del delSldLayout">
        <pc:chgData name="Benitez Sanchez, Jairo" userId="d880c24d-7682-4596-a8ee-ec9ac26912b8" providerId="ADAL" clId="{A7F4A8D6-357E-4C5B-A121-6E117DC8639A}" dt="2025-02-19T17:18:54.046" v="5978" actId="47"/>
        <pc:sldMasterMkLst>
          <pc:docMk/>
          <pc:sldMasterMk cId="2020707211" sldId="2147483768"/>
        </pc:sldMasterMkLst>
        <pc:sldLayoutChg chg="del">
          <pc:chgData name="Benitez Sanchez, Jairo" userId="d880c24d-7682-4596-a8ee-ec9ac26912b8" providerId="ADAL" clId="{A7F4A8D6-357E-4C5B-A121-6E117DC8639A}" dt="2025-02-19T17:18:54.046" v="5978" actId="47"/>
          <pc:sldLayoutMkLst>
            <pc:docMk/>
            <pc:sldMasterMk cId="2020707211" sldId="2147483768"/>
            <pc:sldLayoutMk cId="788764748" sldId="2147483769"/>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1730175180" sldId="2147483770"/>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546835667" sldId="2147483771"/>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1407149943" sldId="2147483772"/>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3613826132" sldId="2147483773"/>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1689020953" sldId="2147483774"/>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3895997608" sldId="2147483775"/>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3366265523" sldId="2147483776"/>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3596458329" sldId="2147483777"/>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3159465175" sldId="2147483778"/>
          </pc:sldLayoutMkLst>
        </pc:sldLayoutChg>
        <pc:sldLayoutChg chg="del">
          <pc:chgData name="Benitez Sanchez, Jairo" userId="d880c24d-7682-4596-a8ee-ec9ac26912b8" providerId="ADAL" clId="{A7F4A8D6-357E-4C5B-A121-6E117DC8639A}" dt="2025-02-19T17:18:54.046" v="5978" actId="47"/>
          <pc:sldLayoutMkLst>
            <pc:docMk/>
            <pc:sldMasterMk cId="2020707211" sldId="2147483768"/>
            <pc:sldLayoutMk cId="1853906930" sldId="214748377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D588A-F4D0-44E2-9F05-35E8A8BB1073}" type="doc">
      <dgm:prSet loTypeId="urn:microsoft.com/office/officeart/2005/8/layout/process1" loCatId="process" qsTypeId="urn:microsoft.com/office/officeart/2005/8/quickstyle/simple1" qsCatId="simple" csTypeId="urn:microsoft.com/office/officeart/2005/8/colors/accent1_2" csCatId="accent1" phldr="1"/>
      <dgm:spPr/>
    </dgm:pt>
    <dgm:pt modelId="{B890F76E-3ED0-4F02-8017-AE2DEDCE0DB1}">
      <dgm:prSet phldrT="[Text]" custT="1"/>
      <dgm:spPr/>
      <dgm:t>
        <a:bodyPr/>
        <a:lstStyle/>
        <a:p>
          <a:r>
            <a:rPr lang="en-US" sz="1800"/>
            <a:t>Department Chair’s Office</a:t>
          </a:r>
        </a:p>
        <a:p>
          <a:r>
            <a:rPr lang="en-US" sz="1600"/>
            <a:t>(Fill, Review &amp; Sign)</a:t>
          </a:r>
        </a:p>
      </dgm:t>
    </dgm:pt>
    <dgm:pt modelId="{F53C6533-442B-4440-9EB0-FEBE4175F1C2}" type="parTrans" cxnId="{CE569FE4-7CCA-4865-B019-9C3686502956}">
      <dgm:prSet/>
      <dgm:spPr/>
      <dgm:t>
        <a:bodyPr/>
        <a:lstStyle/>
        <a:p>
          <a:endParaRPr lang="en-US"/>
        </a:p>
      </dgm:t>
    </dgm:pt>
    <dgm:pt modelId="{C93B9804-E508-48C6-A207-1020B7C6EEC7}" type="sibTrans" cxnId="{CE569FE4-7CCA-4865-B019-9C3686502956}">
      <dgm:prSet/>
      <dgm:spPr/>
      <dgm:t>
        <a:bodyPr/>
        <a:lstStyle/>
        <a:p>
          <a:endParaRPr lang="en-US"/>
        </a:p>
      </dgm:t>
    </dgm:pt>
    <dgm:pt modelId="{3DC4C4BD-6C4C-4EBA-9214-C28C007F3D0D}">
      <dgm:prSet phldrT="[Text]"/>
      <dgm:spPr/>
      <dgm:t>
        <a:bodyPr/>
        <a:lstStyle/>
        <a:p>
          <a:r>
            <a:rPr lang="en-US"/>
            <a:t>Dean’s Office</a:t>
          </a:r>
        </a:p>
        <a:p>
          <a:r>
            <a:rPr lang="en-US"/>
            <a:t>(Review &amp; Sign)</a:t>
          </a:r>
        </a:p>
      </dgm:t>
    </dgm:pt>
    <dgm:pt modelId="{F8872977-2CC0-4642-9CB5-1D2F0C152155}" type="parTrans" cxnId="{82CD9C0B-6E54-4D19-BD31-0B1DD5C53439}">
      <dgm:prSet/>
      <dgm:spPr/>
      <dgm:t>
        <a:bodyPr/>
        <a:lstStyle/>
        <a:p>
          <a:endParaRPr lang="en-US"/>
        </a:p>
      </dgm:t>
    </dgm:pt>
    <dgm:pt modelId="{F94CBC89-CABF-4348-AF08-39198BAB7B9D}" type="sibTrans" cxnId="{82CD9C0B-6E54-4D19-BD31-0B1DD5C53439}">
      <dgm:prSet/>
      <dgm:spPr/>
      <dgm:t>
        <a:bodyPr/>
        <a:lstStyle/>
        <a:p>
          <a:endParaRPr lang="en-US"/>
        </a:p>
      </dgm:t>
    </dgm:pt>
    <dgm:pt modelId="{A8068D43-B80E-483C-B1EC-B8CE2596CB4B}">
      <dgm:prSet phldrT="[Text]" custT="1"/>
      <dgm:spPr/>
      <dgm:t>
        <a:bodyPr/>
        <a:lstStyle/>
        <a:p>
          <a:r>
            <a:rPr lang="en-US" sz="1600" b="0" i="0"/>
            <a:t>Office of University Accreditation and Assessment</a:t>
          </a:r>
        </a:p>
        <a:p>
          <a:r>
            <a:rPr lang="en-US" sz="1600"/>
            <a:t>(Review &amp; Activate)</a:t>
          </a:r>
          <a:endParaRPr lang="en-US" sz="1600" i="0"/>
        </a:p>
      </dgm:t>
    </dgm:pt>
    <dgm:pt modelId="{9804D8AD-D2F4-4AF8-8DCA-7F60A76305C5}" type="parTrans" cxnId="{29543EB4-127C-4E7C-971D-A0FFB632657B}">
      <dgm:prSet/>
      <dgm:spPr/>
      <dgm:t>
        <a:bodyPr/>
        <a:lstStyle/>
        <a:p>
          <a:endParaRPr lang="en-US"/>
        </a:p>
      </dgm:t>
    </dgm:pt>
    <dgm:pt modelId="{B4AC9030-DE6C-4138-888B-9AC1D5D7FF22}" type="sibTrans" cxnId="{29543EB4-127C-4E7C-971D-A0FFB632657B}">
      <dgm:prSet/>
      <dgm:spPr/>
      <dgm:t>
        <a:bodyPr/>
        <a:lstStyle/>
        <a:p>
          <a:endParaRPr lang="en-US"/>
        </a:p>
      </dgm:t>
    </dgm:pt>
    <dgm:pt modelId="{219BF8DA-6BF2-4526-B86A-BD83FFAE6573}">
      <dgm:prSet/>
      <dgm:spPr/>
      <dgm:t>
        <a:bodyPr/>
        <a:lstStyle/>
        <a:p>
          <a:r>
            <a:rPr lang="en-US"/>
            <a:t>Provost’s Office</a:t>
          </a:r>
        </a:p>
        <a:p>
          <a:r>
            <a:rPr lang="en-US"/>
            <a:t>(Review &amp; Sign)</a:t>
          </a:r>
        </a:p>
      </dgm:t>
    </dgm:pt>
    <dgm:pt modelId="{20B25B2E-901B-4F93-BA4D-B4D2F7F60CCB}" type="parTrans" cxnId="{A8AD03CD-D843-41C8-91FA-574A5FC65C15}">
      <dgm:prSet/>
      <dgm:spPr/>
      <dgm:t>
        <a:bodyPr/>
        <a:lstStyle/>
        <a:p>
          <a:endParaRPr lang="en-US"/>
        </a:p>
      </dgm:t>
    </dgm:pt>
    <dgm:pt modelId="{56FB6033-3D19-47B1-BA9D-C01717BE748A}" type="sibTrans" cxnId="{A8AD03CD-D843-41C8-91FA-574A5FC65C15}">
      <dgm:prSet/>
      <dgm:spPr/>
      <dgm:t>
        <a:bodyPr/>
        <a:lstStyle/>
        <a:p>
          <a:endParaRPr lang="en-US"/>
        </a:p>
      </dgm:t>
    </dgm:pt>
    <dgm:pt modelId="{6ABDFC1D-E6BB-4078-97AF-D448811E66DF}" type="pres">
      <dgm:prSet presAssocID="{14BD588A-F4D0-44E2-9F05-35E8A8BB1073}" presName="Name0" presStyleCnt="0">
        <dgm:presLayoutVars>
          <dgm:dir/>
          <dgm:resizeHandles val="exact"/>
        </dgm:presLayoutVars>
      </dgm:prSet>
      <dgm:spPr/>
    </dgm:pt>
    <dgm:pt modelId="{2D53B79D-A095-4E63-9D03-0F9600969AF3}" type="pres">
      <dgm:prSet presAssocID="{B890F76E-3ED0-4F02-8017-AE2DEDCE0DB1}" presName="node" presStyleLbl="node1" presStyleIdx="0" presStyleCnt="4">
        <dgm:presLayoutVars>
          <dgm:bulletEnabled val="1"/>
        </dgm:presLayoutVars>
      </dgm:prSet>
      <dgm:spPr/>
    </dgm:pt>
    <dgm:pt modelId="{D1E104BC-C16F-4DC0-98ED-8F1308B20DF0}" type="pres">
      <dgm:prSet presAssocID="{C93B9804-E508-48C6-A207-1020B7C6EEC7}" presName="sibTrans" presStyleLbl="sibTrans2D1" presStyleIdx="0" presStyleCnt="3"/>
      <dgm:spPr/>
    </dgm:pt>
    <dgm:pt modelId="{4A7DDFDB-DFF3-466E-8695-8B889BF9FF50}" type="pres">
      <dgm:prSet presAssocID="{C93B9804-E508-48C6-A207-1020B7C6EEC7}" presName="connectorText" presStyleLbl="sibTrans2D1" presStyleIdx="0" presStyleCnt="3"/>
      <dgm:spPr/>
    </dgm:pt>
    <dgm:pt modelId="{AD8B8986-71AF-4AE1-B404-E6F30164E76E}" type="pres">
      <dgm:prSet presAssocID="{3DC4C4BD-6C4C-4EBA-9214-C28C007F3D0D}" presName="node" presStyleLbl="node1" presStyleIdx="1" presStyleCnt="4">
        <dgm:presLayoutVars>
          <dgm:bulletEnabled val="1"/>
        </dgm:presLayoutVars>
      </dgm:prSet>
      <dgm:spPr/>
    </dgm:pt>
    <dgm:pt modelId="{F95E4390-DDE2-44BC-AB03-574DBC315B93}" type="pres">
      <dgm:prSet presAssocID="{F94CBC89-CABF-4348-AF08-39198BAB7B9D}" presName="sibTrans" presStyleLbl="sibTrans2D1" presStyleIdx="1" presStyleCnt="3"/>
      <dgm:spPr/>
    </dgm:pt>
    <dgm:pt modelId="{017F01E8-B301-40BA-BA7E-5FFA3D053E19}" type="pres">
      <dgm:prSet presAssocID="{F94CBC89-CABF-4348-AF08-39198BAB7B9D}" presName="connectorText" presStyleLbl="sibTrans2D1" presStyleIdx="1" presStyleCnt="3"/>
      <dgm:spPr/>
    </dgm:pt>
    <dgm:pt modelId="{97AE60FC-02F4-45DF-B0BA-973254BEFA4D}" type="pres">
      <dgm:prSet presAssocID="{A8068D43-B80E-483C-B1EC-B8CE2596CB4B}" presName="node" presStyleLbl="node1" presStyleIdx="2" presStyleCnt="4">
        <dgm:presLayoutVars>
          <dgm:bulletEnabled val="1"/>
        </dgm:presLayoutVars>
      </dgm:prSet>
      <dgm:spPr/>
    </dgm:pt>
    <dgm:pt modelId="{36D8D021-0AED-4321-BAF2-D6E2EE3F66F2}" type="pres">
      <dgm:prSet presAssocID="{B4AC9030-DE6C-4138-888B-9AC1D5D7FF22}" presName="sibTrans" presStyleLbl="sibTrans2D1" presStyleIdx="2" presStyleCnt="3"/>
      <dgm:spPr/>
    </dgm:pt>
    <dgm:pt modelId="{4F129756-D43C-4419-B359-AAD4D468E049}" type="pres">
      <dgm:prSet presAssocID="{B4AC9030-DE6C-4138-888B-9AC1D5D7FF22}" presName="connectorText" presStyleLbl="sibTrans2D1" presStyleIdx="2" presStyleCnt="3"/>
      <dgm:spPr/>
    </dgm:pt>
    <dgm:pt modelId="{E74BFAA2-A81A-4B37-AF04-5486D730A3B9}" type="pres">
      <dgm:prSet presAssocID="{219BF8DA-6BF2-4526-B86A-BD83FFAE6573}" presName="node" presStyleLbl="node1" presStyleIdx="3" presStyleCnt="4">
        <dgm:presLayoutVars>
          <dgm:bulletEnabled val="1"/>
        </dgm:presLayoutVars>
      </dgm:prSet>
      <dgm:spPr/>
    </dgm:pt>
  </dgm:ptLst>
  <dgm:cxnLst>
    <dgm:cxn modelId="{82CD9C0B-6E54-4D19-BD31-0B1DD5C53439}" srcId="{14BD588A-F4D0-44E2-9F05-35E8A8BB1073}" destId="{3DC4C4BD-6C4C-4EBA-9214-C28C007F3D0D}" srcOrd="1" destOrd="0" parTransId="{F8872977-2CC0-4642-9CB5-1D2F0C152155}" sibTransId="{F94CBC89-CABF-4348-AF08-39198BAB7B9D}"/>
    <dgm:cxn modelId="{75CA420C-2660-44FF-B0D1-DF80F4FAEBD5}" type="presOf" srcId="{3DC4C4BD-6C4C-4EBA-9214-C28C007F3D0D}" destId="{AD8B8986-71AF-4AE1-B404-E6F30164E76E}" srcOrd="0" destOrd="0" presId="urn:microsoft.com/office/officeart/2005/8/layout/process1"/>
    <dgm:cxn modelId="{AC315D24-2F31-4602-A0B7-1DDC9BE36F04}" type="presOf" srcId="{B890F76E-3ED0-4F02-8017-AE2DEDCE0DB1}" destId="{2D53B79D-A095-4E63-9D03-0F9600969AF3}" srcOrd="0" destOrd="0" presId="urn:microsoft.com/office/officeart/2005/8/layout/process1"/>
    <dgm:cxn modelId="{36EA3443-3437-46C8-8974-6EE4425D81A5}" type="presOf" srcId="{C93B9804-E508-48C6-A207-1020B7C6EEC7}" destId="{D1E104BC-C16F-4DC0-98ED-8F1308B20DF0}" srcOrd="0" destOrd="0" presId="urn:microsoft.com/office/officeart/2005/8/layout/process1"/>
    <dgm:cxn modelId="{E535F95A-E541-47FF-85B8-9BDB217E4FB2}" type="presOf" srcId="{F94CBC89-CABF-4348-AF08-39198BAB7B9D}" destId="{017F01E8-B301-40BA-BA7E-5FFA3D053E19}" srcOrd="1" destOrd="0" presId="urn:microsoft.com/office/officeart/2005/8/layout/process1"/>
    <dgm:cxn modelId="{1DC1C57D-FA48-4B29-9B72-AE0B318F6FB2}" type="presOf" srcId="{A8068D43-B80E-483C-B1EC-B8CE2596CB4B}" destId="{97AE60FC-02F4-45DF-B0BA-973254BEFA4D}" srcOrd="0" destOrd="0" presId="urn:microsoft.com/office/officeart/2005/8/layout/process1"/>
    <dgm:cxn modelId="{385ED396-2601-4B93-BFC7-48D48E68990E}" type="presOf" srcId="{219BF8DA-6BF2-4526-B86A-BD83FFAE6573}" destId="{E74BFAA2-A81A-4B37-AF04-5486D730A3B9}" srcOrd="0" destOrd="0" presId="urn:microsoft.com/office/officeart/2005/8/layout/process1"/>
    <dgm:cxn modelId="{29543EB4-127C-4E7C-971D-A0FFB632657B}" srcId="{14BD588A-F4D0-44E2-9F05-35E8A8BB1073}" destId="{A8068D43-B80E-483C-B1EC-B8CE2596CB4B}" srcOrd="2" destOrd="0" parTransId="{9804D8AD-D2F4-4AF8-8DCA-7F60A76305C5}" sibTransId="{B4AC9030-DE6C-4138-888B-9AC1D5D7FF22}"/>
    <dgm:cxn modelId="{F12660B4-57A5-4116-ABA5-04C11AC150A2}" type="presOf" srcId="{B4AC9030-DE6C-4138-888B-9AC1D5D7FF22}" destId="{36D8D021-0AED-4321-BAF2-D6E2EE3F66F2}" srcOrd="0" destOrd="0" presId="urn:microsoft.com/office/officeart/2005/8/layout/process1"/>
    <dgm:cxn modelId="{A8AD03CD-D843-41C8-91FA-574A5FC65C15}" srcId="{14BD588A-F4D0-44E2-9F05-35E8A8BB1073}" destId="{219BF8DA-6BF2-4526-B86A-BD83FFAE6573}" srcOrd="3" destOrd="0" parTransId="{20B25B2E-901B-4F93-BA4D-B4D2F7F60CCB}" sibTransId="{56FB6033-3D19-47B1-BA9D-C01717BE748A}"/>
    <dgm:cxn modelId="{DFEA53D2-8246-4F52-8F71-374DD781903A}" type="presOf" srcId="{14BD588A-F4D0-44E2-9F05-35E8A8BB1073}" destId="{6ABDFC1D-E6BB-4078-97AF-D448811E66DF}" srcOrd="0" destOrd="0" presId="urn:microsoft.com/office/officeart/2005/8/layout/process1"/>
    <dgm:cxn modelId="{CE569FE4-7CCA-4865-B019-9C3686502956}" srcId="{14BD588A-F4D0-44E2-9F05-35E8A8BB1073}" destId="{B890F76E-3ED0-4F02-8017-AE2DEDCE0DB1}" srcOrd="0" destOrd="0" parTransId="{F53C6533-442B-4440-9EB0-FEBE4175F1C2}" sibTransId="{C93B9804-E508-48C6-A207-1020B7C6EEC7}"/>
    <dgm:cxn modelId="{2EE35DE8-C9B3-44B7-A69A-430C63CF3D8E}" type="presOf" srcId="{B4AC9030-DE6C-4138-888B-9AC1D5D7FF22}" destId="{4F129756-D43C-4419-B359-AAD4D468E049}" srcOrd="1" destOrd="0" presId="urn:microsoft.com/office/officeart/2005/8/layout/process1"/>
    <dgm:cxn modelId="{2ACA08F0-199B-43AB-8C49-AA1D0DA4457B}" type="presOf" srcId="{F94CBC89-CABF-4348-AF08-39198BAB7B9D}" destId="{F95E4390-DDE2-44BC-AB03-574DBC315B93}" srcOrd="0" destOrd="0" presId="urn:microsoft.com/office/officeart/2005/8/layout/process1"/>
    <dgm:cxn modelId="{1EF8ABF0-0347-4ACA-B486-FFE759762F39}" type="presOf" srcId="{C93B9804-E508-48C6-A207-1020B7C6EEC7}" destId="{4A7DDFDB-DFF3-466E-8695-8B889BF9FF50}" srcOrd="1" destOrd="0" presId="urn:microsoft.com/office/officeart/2005/8/layout/process1"/>
    <dgm:cxn modelId="{6120D2C0-28A6-497C-AE79-2BC42746CD2C}" type="presParOf" srcId="{6ABDFC1D-E6BB-4078-97AF-D448811E66DF}" destId="{2D53B79D-A095-4E63-9D03-0F9600969AF3}" srcOrd="0" destOrd="0" presId="urn:microsoft.com/office/officeart/2005/8/layout/process1"/>
    <dgm:cxn modelId="{25E7DF4C-3064-450E-8437-F8A2BEC20CB1}" type="presParOf" srcId="{6ABDFC1D-E6BB-4078-97AF-D448811E66DF}" destId="{D1E104BC-C16F-4DC0-98ED-8F1308B20DF0}" srcOrd="1" destOrd="0" presId="urn:microsoft.com/office/officeart/2005/8/layout/process1"/>
    <dgm:cxn modelId="{85B23C1E-9289-4C93-BEF2-CCBAD9920C7C}" type="presParOf" srcId="{D1E104BC-C16F-4DC0-98ED-8F1308B20DF0}" destId="{4A7DDFDB-DFF3-466E-8695-8B889BF9FF50}" srcOrd="0" destOrd="0" presId="urn:microsoft.com/office/officeart/2005/8/layout/process1"/>
    <dgm:cxn modelId="{B9EA54D2-4751-4ACC-A493-922F00237F80}" type="presParOf" srcId="{6ABDFC1D-E6BB-4078-97AF-D448811E66DF}" destId="{AD8B8986-71AF-4AE1-B404-E6F30164E76E}" srcOrd="2" destOrd="0" presId="urn:microsoft.com/office/officeart/2005/8/layout/process1"/>
    <dgm:cxn modelId="{75D33005-25EE-4702-903D-78C5F87A8D42}" type="presParOf" srcId="{6ABDFC1D-E6BB-4078-97AF-D448811E66DF}" destId="{F95E4390-DDE2-44BC-AB03-574DBC315B93}" srcOrd="3" destOrd="0" presId="urn:microsoft.com/office/officeart/2005/8/layout/process1"/>
    <dgm:cxn modelId="{EA39DA56-EE53-4F72-9420-9F591D9FE7EE}" type="presParOf" srcId="{F95E4390-DDE2-44BC-AB03-574DBC315B93}" destId="{017F01E8-B301-40BA-BA7E-5FFA3D053E19}" srcOrd="0" destOrd="0" presId="urn:microsoft.com/office/officeart/2005/8/layout/process1"/>
    <dgm:cxn modelId="{B415EB63-2844-4C1F-836F-F91EAB258339}" type="presParOf" srcId="{6ABDFC1D-E6BB-4078-97AF-D448811E66DF}" destId="{97AE60FC-02F4-45DF-B0BA-973254BEFA4D}" srcOrd="4" destOrd="0" presId="urn:microsoft.com/office/officeart/2005/8/layout/process1"/>
    <dgm:cxn modelId="{8DF0066A-BE6F-4A50-94ED-F0EDEC5D9BDA}" type="presParOf" srcId="{6ABDFC1D-E6BB-4078-97AF-D448811E66DF}" destId="{36D8D021-0AED-4321-BAF2-D6E2EE3F66F2}" srcOrd="5" destOrd="0" presId="urn:microsoft.com/office/officeart/2005/8/layout/process1"/>
    <dgm:cxn modelId="{6F3F16D4-C0AA-497B-B130-06BEDCD5C5C4}" type="presParOf" srcId="{36D8D021-0AED-4321-BAF2-D6E2EE3F66F2}" destId="{4F129756-D43C-4419-B359-AAD4D468E049}" srcOrd="0" destOrd="0" presId="urn:microsoft.com/office/officeart/2005/8/layout/process1"/>
    <dgm:cxn modelId="{2EB0A975-CD51-4AB2-A088-47C7C76F65E6}" type="presParOf" srcId="{6ABDFC1D-E6BB-4078-97AF-D448811E66DF}" destId="{E74BFAA2-A81A-4B37-AF04-5486D730A3B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CD2FB-99B5-4261-8E72-F4A0FFDA242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9F5E714-7DBA-4D51-8377-4B45F5189F55}">
      <dgm:prSet/>
      <dgm:spPr/>
      <dgm:t>
        <a:bodyPr/>
        <a:lstStyle/>
        <a:p>
          <a:r>
            <a:rPr lang="en-US" b="1"/>
            <a:t>Begin preparing your credentialing packet by gathering the official transcripts, as they serve as a key source of information for various forms.</a:t>
          </a:r>
          <a:endParaRPr lang="en-US"/>
        </a:p>
      </dgm:t>
    </dgm:pt>
    <dgm:pt modelId="{93349D73-0583-4FAF-9CCC-21F38ADA9EBB}" type="parTrans" cxnId="{0FC025D9-22DF-481F-AE9D-9B0C9C74AC96}">
      <dgm:prSet/>
      <dgm:spPr/>
      <dgm:t>
        <a:bodyPr/>
        <a:lstStyle/>
        <a:p>
          <a:endParaRPr lang="en-US"/>
        </a:p>
      </dgm:t>
    </dgm:pt>
    <dgm:pt modelId="{CA717261-AAFF-46CB-9181-3C7B01CA42A6}" type="sibTrans" cxnId="{0FC025D9-22DF-481F-AE9D-9B0C9C74AC96}">
      <dgm:prSet/>
      <dgm:spPr/>
      <dgm:t>
        <a:bodyPr/>
        <a:lstStyle/>
        <a:p>
          <a:endParaRPr lang="en-US"/>
        </a:p>
      </dgm:t>
    </dgm:pt>
    <dgm:pt modelId="{DF196A1B-0B3C-4582-ADC8-63691C53A1D1}">
      <dgm:prSet/>
      <dgm:spPr/>
      <dgm:t>
        <a:bodyPr/>
        <a:lstStyle/>
        <a:p>
          <a:r>
            <a:rPr lang="en-US" b="1"/>
            <a:t>The primary indicator used to determine instructors’ qualifications to teach is a terminal degree in the discipline of instruction. </a:t>
          </a:r>
          <a:endParaRPr lang="en-US"/>
        </a:p>
      </dgm:t>
    </dgm:pt>
    <dgm:pt modelId="{4086C48F-9014-4E09-9176-F3C9CD5ACBAB}" type="parTrans" cxnId="{C00DB0F8-45DE-4862-8EA3-B37A70BE7406}">
      <dgm:prSet/>
      <dgm:spPr/>
      <dgm:t>
        <a:bodyPr/>
        <a:lstStyle/>
        <a:p>
          <a:endParaRPr lang="en-US"/>
        </a:p>
      </dgm:t>
    </dgm:pt>
    <dgm:pt modelId="{13F3D6EA-2DE0-42F9-B8FC-04953AD43F51}" type="sibTrans" cxnId="{C00DB0F8-45DE-4862-8EA3-B37A70BE7406}">
      <dgm:prSet/>
      <dgm:spPr/>
      <dgm:t>
        <a:bodyPr/>
        <a:lstStyle/>
        <a:p>
          <a:endParaRPr lang="en-US"/>
        </a:p>
      </dgm:t>
    </dgm:pt>
    <dgm:pt modelId="{4ADE1FED-E8DC-441F-8D32-3F8C95D60BA3}">
      <dgm:prSet/>
      <dgm:spPr>
        <a:solidFill>
          <a:schemeClr val="accent5">
            <a:lumMod val="50000"/>
            <a:lumOff val="50000"/>
          </a:schemeClr>
        </a:solidFill>
      </dgm:spPr>
      <dgm:t>
        <a:bodyPr/>
        <a:lstStyle/>
        <a:p>
          <a:r>
            <a:rPr lang="en-US" b="1"/>
            <a:t>With the official transcripts, you can quickly determine whether the instructor meets the </a:t>
          </a:r>
          <a:r>
            <a:rPr lang="en-US" b="1" i="1">
              <a:solidFill>
                <a:srgbClr val="FFFF00"/>
              </a:solidFill>
            </a:rPr>
            <a:t>SACSCOC requirements and university expectations</a:t>
          </a:r>
          <a:r>
            <a:rPr lang="en-US" b="1"/>
            <a:t>.</a:t>
          </a:r>
          <a:endParaRPr lang="en-US"/>
        </a:p>
      </dgm:t>
    </dgm:pt>
    <dgm:pt modelId="{14629E88-006A-45E4-A1F9-5BD9AD184E28}" type="parTrans" cxnId="{39B86423-D12C-46CB-B359-C1CD15DF340A}">
      <dgm:prSet/>
      <dgm:spPr/>
      <dgm:t>
        <a:bodyPr/>
        <a:lstStyle/>
        <a:p>
          <a:endParaRPr lang="en-US"/>
        </a:p>
      </dgm:t>
    </dgm:pt>
    <dgm:pt modelId="{6A59D3B4-396E-478E-9BD6-7F288F03D800}" type="sibTrans" cxnId="{39B86423-D12C-46CB-B359-C1CD15DF340A}">
      <dgm:prSet/>
      <dgm:spPr/>
      <dgm:t>
        <a:bodyPr/>
        <a:lstStyle/>
        <a:p>
          <a:endParaRPr lang="en-US"/>
        </a:p>
      </dgm:t>
    </dgm:pt>
    <dgm:pt modelId="{6349700E-E0AB-4640-8B59-76FA03CB0D93}" type="pres">
      <dgm:prSet presAssocID="{69FCD2FB-99B5-4261-8E72-F4A0FFDA242D}" presName="outerComposite" presStyleCnt="0">
        <dgm:presLayoutVars>
          <dgm:chMax val="5"/>
          <dgm:dir/>
          <dgm:resizeHandles val="exact"/>
        </dgm:presLayoutVars>
      </dgm:prSet>
      <dgm:spPr/>
    </dgm:pt>
    <dgm:pt modelId="{90F9EA4E-761A-4771-B007-617A10AB123A}" type="pres">
      <dgm:prSet presAssocID="{69FCD2FB-99B5-4261-8E72-F4A0FFDA242D}" presName="dummyMaxCanvas" presStyleCnt="0">
        <dgm:presLayoutVars/>
      </dgm:prSet>
      <dgm:spPr/>
    </dgm:pt>
    <dgm:pt modelId="{6BF935E2-5D20-464D-9989-0FE2F59F7EEC}" type="pres">
      <dgm:prSet presAssocID="{69FCD2FB-99B5-4261-8E72-F4A0FFDA242D}" presName="ThreeNodes_1" presStyleLbl="node1" presStyleIdx="0" presStyleCnt="3">
        <dgm:presLayoutVars>
          <dgm:bulletEnabled val="1"/>
        </dgm:presLayoutVars>
      </dgm:prSet>
      <dgm:spPr/>
    </dgm:pt>
    <dgm:pt modelId="{12579496-EAB4-4DD8-9371-3488C3A50A8A}" type="pres">
      <dgm:prSet presAssocID="{69FCD2FB-99B5-4261-8E72-F4A0FFDA242D}" presName="ThreeNodes_2" presStyleLbl="node1" presStyleIdx="1" presStyleCnt="3">
        <dgm:presLayoutVars>
          <dgm:bulletEnabled val="1"/>
        </dgm:presLayoutVars>
      </dgm:prSet>
      <dgm:spPr/>
    </dgm:pt>
    <dgm:pt modelId="{13829D40-A4E6-43AC-8C2F-40D3B3DF2F99}" type="pres">
      <dgm:prSet presAssocID="{69FCD2FB-99B5-4261-8E72-F4A0FFDA242D}" presName="ThreeNodes_3" presStyleLbl="node1" presStyleIdx="2" presStyleCnt="3">
        <dgm:presLayoutVars>
          <dgm:bulletEnabled val="1"/>
        </dgm:presLayoutVars>
      </dgm:prSet>
      <dgm:spPr/>
    </dgm:pt>
    <dgm:pt modelId="{3923B5A1-22B0-41E9-A4AD-22835D518A9B}" type="pres">
      <dgm:prSet presAssocID="{69FCD2FB-99B5-4261-8E72-F4A0FFDA242D}" presName="ThreeConn_1-2" presStyleLbl="fgAccFollowNode1" presStyleIdx="0" presStyleCnt="2">
        <dgm:presLayoutVars>
          <dgm:bulletEnabled val="1"/>
        </dgm:presLayoutVars>
      </dgm:prSet>
      <dgm:spPr/>
    </dgm:pt>
    <dgm:pt modelId="{7A57CA1D-C899-4187-9D68-A2B56EFA2A6C}" type="pres">
      <dgm:prSet presAssocID="{69FCD2FB-99B5-4261-8E72-F4A0FFDA242D}" presName="ThreeConn_2-3" presStyleLbl="fgAccFollowNode1" presStyleIdx="1" presStyleCnt="2">
        <dgm:presLayoutVars>
          <dgm:bulletEnabled val="1"/>
        </dgm:presLayoutVars>
      </dgm:prSet>
      <dgm:spPr/>
    </dgm:pt>
    <dgm:pt modelId="{1C7CF67D-2297-4A21-916C-DE229E123FA6}" type="pres">
      <dgm:prSet presAssocID="{69FCD2FB-99B5-4261-8E72-F4A0FFDA242D}" presName="ThreeNodes_1_text" presStyleLbl="node1" presStyleIdx="2" presStyleCnt="3">
        <dgm:presLayoutVars>
          <dgm:bulletEnabled val="1"/>
        </dgm:presLayoutVars>
      </dgm:prSet>
      <dgm:spPr/>
    </dgm:pt>
    <dgm:pt modelId="{B35EDE54-4962-426D-83BC-DE79F00A63F9}" type="pres">
      <dgm:prSet presAssocID="{69FCD2FB-99B5-4261-8E72-F4A0FFDA242D}" presName="ThreeNodes_2_text" presStyleLbl="node1" presStyleIdx="2" presStyleCnt="3">
        <dgm:presLayoutVars>
          <dgm:bulletEnabled val="1"/>
        </dgm:presLayoutVars>
      </dgm:prSet>
      <dgm:spPr/>
    </dgm:pt>
    <dgm:pt modelId="{4067F7CF-3B01-449A-9EBC-EB17B913F1D1}" type="pres">
      <dgm:prSet presAssocID="{69FCD2FB-99B5-4261-8E72-F4A0FFDA242D}" presName="ThreeNodes_3_text" presStyleLbl="node1" presStyleIdx="2" presStyleCnt="3">
        <dgm:presLayoutVars>
          <dgm:bulletEnabled val="1"/>
        </dgm:presLayoutVars>
      </dgm:prSet>
      <dgm:spPr/>
    </dgm:pt>
  </dgm:ptLst>
  <dgm:cxnLst>
    <dgm:cxn modelId="{A13B5C07-FFBD-4947-8096-C64E23C287DE}" type="presOf" srcId="{C9F5E714-7DBA-4D51-8377-4B45F5189F55}" destId="{6BF935E2-5D20-464D-9989-0FE2F59F7EEC}" srcOrd="0" destOrd="0" presId="urn:microsoft.com/office/officeart/2005/8/layout/vProcess5"/>
    <dgm:cxn modelId="{39B86423-D12C-46CB-B359-C1CD15DF340A}" srcId="{69FCD2FB-99B5-4261-8E72-F4A0FFDA242D}" destId="{4ADE1FED-E8DC-441F-8D32-3F8C95D60BA3}" srcOrd="2" destOrd="0" parTransId="{14629E88-006A-45E4-A1F9-5BD9AD184E28}" sibTransId="{6A59D3B4-396E-478E-9BD6-7F288F03D800}"/>
    <dgm:cxn modelId="{102BD326-615A-4763-85E5-8B660B2D7CFF}" type="presOf" srcId="{DF196A1B-0B3C-4582-ADC8-63691C53A1D1}" destId="{12579496-EAB4-4DD8-9371-3488C3A50A8A}" srcOrd="0" destOrd="0" presId="urn:microsoft.com/office/officeart/2005/8/layout/vProcess5"/>
    <dgm:cxn modelId="{FB07B127-31C1-41FC-8837-45D8AB1B5A36}" type="presOf" srcId="{4ADE1FED-E8DC-441F-8D32-3F8C95D60BA3}" destId="{4067F7CF-3B01-449A-9EBC-EB17B913F1D1}" srcOrd="1" destOrd="0" presId="urn:microsoft.com/office/officeart/2005/8/layout/vProcess5"/>
    <dgm:cxn modelId="{E943B128-E838-4F0B-A33F-809C9232392C}" type="presOf" srcId="{CA717261-AAFF-46CB-9181-3C7B01CA42A6}" destId="{3923B5A1-22B0-41E9-A4AD-22835D518A9B}" srcOrd="0" destOrd="0" presId="urn:microsoft.com/office/officeart/2005/8/layout/vProcess5"/>
    <dgm:cxn modelId="{41543953-C48C-4C85-AD57-2EF5B4354667}" type="presOf" srcId="{DF196A1B-0B3C-4582-ADC8-63691C53A1D1}" destId="{B35EDE54-4962-426D-83BC-DE79F00A63F9}" srcOrd="1" destOrd="0" presId="urn:microsoft.com/office/officeart/2005/8/layout/vProcess5"/>
    <dgm:cxn modelId="{112CE09B-348A-42C1-A83D-293BB8E3D974}" type="presOf" srcId="{13F3D6EA-2DE0-42F9-B8FC-04953AD43F51}" destId="{7A57CA1D-C899-4187-9D68-A2B56EFA2A6C}" srcOrd="0" destOrd="0" presId="urn:microsoft.com/office/officeart/2005/8/layout/vProcess5"/>
    <dgm:cxn modelId="{FADAA5AF-AC45-42F7-8D4B-37363FD9CDFB}" type="presOf" srcId="{4ADE1FED-E8DC-441F-8D32-3F8C95D60BA3}" destId="{13829D40-A4E6-43AC-8C2F-40D3B3DF2F99}" srcOrd="0" destOrd="0" presId="urn:microsoft.com/office/officeart/2005/8/layout/vProcess5"/>
    <dgm:cxn modelId="{0FC025D9-22DF-481F-AE9D-9B0C9C74AC96}" srcId="{69FCD2FB-99B5-4261-8E72-F4A0FFDA242D}" destId="{C9F5E714-7DBA-4D51-8377-4B45F5189F55}" srcOrd="0" destOrd="0" parTransId="{93349D73-0583-4FAF-9CCC-21F38ADA9EBB}" sibTransId="{CA717261-AAFF-46CB-9181-3C7B01CA42A6}"/>
    <dgm:cxn modelId="{321158EB-7698-47D9-88EB-840C8278960C}" type="presOf" srcId="{C9F5E714-7DBA-4D51-8377-4B45F5189F55}" destId="{1C7CF67D-2297-4A21-916C-DE229E123FA6}" srcOrd="1" destOrd="0" presId="urn:microsoft.com/office/officeart/2005/8/layout/vProcess5"/>
    <dgm:cxn modelId="{C00DB0F8-45DE-4862-8EA3-B37A70BE7406}" srcId="{69FCD2FB-99B5-4261-8E72-F4A0FFDA242D}" destId="{DF196A1B-0B3C-4582-ADC8-63691C53A1D1}" srcOrd="1" destOrd="0" parTransId="{4086C48F-9014-4E09-9176-F3C9CD5ACBAB}" sibTransId="{13F3D6EA-2DE0-42F9-B8FC-04953AD43F51}"/>
    <dgm:cxn modelId="{17FA04FA-6146-4593-9799-D77A0AF4C032}" type="presOf" srcId="{69FCD2FB-99B5-4261-8E72-F4A0FFDA242D}" destId="{6349700E-E0AB-4640-8B59-76FA03CB0D93}" srcOrd="0" destOrd="0" presId="urn:microsoft.com/office/officeart/2005/8/layout/vProcess5"/>
    <dgm:cxn modelId="{EF2F6AAF-12F2-4EF7-97F2-0CB21B5DE4C4}" type="presParOf" srcId="{6349700E-E0AB-4640-8B59-76FA03CB0D93}" destId="{90F9EA4E-761A-4771-B007-617A10AB123A}" srcOrd="0" destOrd="0" presId="urn:microsoft.com/office/officeart/2005/8/layout/vProcess5"/>
    <dgm:cxn modelId="{BA210DD7-1464-492E-8768-AD2BB0790EBE}" type="presParOf" srcId="{6349700E-E0AB-4640-8B59-76FA03CB0D93}" destId="{6BF935E2-5D20-464D-9989-0FE2F59F7EEC}" srcOrd="1" destOrd="0" presId="urn:microsoft.com/office/officeart/2005/8/layout/vProcess5"/>
    <dgm:cxn modelId="{9C070E68-10A8-4270-AC0F-9E44997DC494}" type="presParOf" srcId="{6349700E-E0AB-4640-8B59-76FA03CB0D93}" destId="{12579496-EAB4-4DD8-9371-3488C3A50A8A}" srcOrd="2" destOrd="0" presId="urn:microsoft.com/office/officeart/2005/8/layout/vProcess5"/>
    <dgm:cxn modelId="{34B192C7-69CA-4C09-BAA3-E88EFDB79BA2}" type="presParOf" srcId="{6349700E-E0AB-4640-8B59-76FA03CB0D93}" destId="{13829D40-A4E6-43AC-8C2F-40D3B3DF2F99}" srcOrd="3" destOrd="0" presId="urn:microsoft.com/office/officeart/2005/8/layout/vProcess5"/>
    <dgm:cxn modelId="{396B43E5-963B-4356-8EBF-6166D459C19A}" type="presParOf" srcId="{6349700E-E0AB-4640-8B59-76FA03CB0D93}" destId="{3923B5A1-22B0-41E9-A4AD-22835D518A9B}" srcOrd="4" destOrd="0" presId="urn:microsoft.com/office/officeart/2005/8/layout/vProcess5"/>
    <dgm:cxn modelId="{97B3080C-1276-4AA5-BBC7-2BAECB708785}" type="presParOf" srcId="{6349700E-E0AB-4640-8B59-76FA03CB0D93}" destId="{7A57CA1D-C899-4187-9D68-A2B56EFA2A6C}" srcOrd="5" destOrd="0" presId="urn:microsoft.com/office/officeart/2005/8/layout/vProcess5"/>
    <dgm:cxn modelId="{29B3678F-73B3-4FF1-9320-E1DE1869325B}" type="presParOf" srcId="{6349700E-E0AB-4640-8B59-76FA03CB0D93}" destId="{1C7CF67D-2297-4A21-916C-DE229E123FA6}" srcOrd="6" destOrd="0" presId="urn:microsoft.com/office/officeart/2005/8/layout/vProcess5"/>
    <dgm:cxn modelId="{FB2E11EF-D995-483F-8F0F-8C1623039B50}" type="presParOf" srcId="{6349700E-E0AB-4640-8B59-76FA03CB0D93}" destId="{B35EDE54-4962-426D-83BC-DE79F00A63F9}" srcOrd="7" destOrd="0" presId="urn:microsoft.com/office/officeart/2005/8/layout/vProcess5"/>
    <dgm:cxn modelId="{B47EA4FD-755F-40B5-9441-D4084FE3D587}" type="presParOf" srcId="{6349700E-E0AB-4640-8B59-76FA03CB0D93}" destId="{4067F7CF-3B01-449A-9EBC-EB17B913F1D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3B79D-A095-4E63-9D03-0F9600969AF3}">
      <dsp:nvSpPr>
        <dsp:cNvPr id="0" name=""/>
        <dsp:cNvSpPr/>
      </dsp:nvSpPr>
      <dsp:spPr>
        <a:xfrm>
          <a:off x="4621" y="2103197"/>
          <a:ext cx="2020453" cy="1212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Department Chair’s Office</a:t>
          </a:r>
        </a:p>
        <a:p>
          <a:pPr marL="0" lvl="0" indent="0" algn="ctr" defTabSz="800100">
            <a:lnSpc>
              <a:spcPct val="90000"/>
            </a:lnSpc>
            <a:spcBef>
              <a:spcPct val="0"/>
            </a:spcBef>
            <a:spcAft>
              <a:spcPct val="35000"/>
            </a:spcAft>
            <a:buNone/>
          </a:pPr>
          <a:r>
            <a:rPr lang="en-US" sz="1600" kern="1200"/>
            <a:t>(Fill, Review &amp; Sign)</a:t>
          </a:r>
        </a:p>
      </dsp:txBody>
      <dsp:txXfrm>
        <a:off x="40127" y="2138703"/>
        <a:ext cx="1949441" cy="1141260"/>
      </dsp:txXfrm>
    </dsp:sp>
    <dsp:sp modelId="{D1E104BC-C16F-4DC0-98ED-8F1308B20DF0}">
      <dsp:nvSpPr>
        <dsp:cNvPr id="0" name=""/>
        <dsp:cNvSpPr/>
      </dsp:nvSpPr>
      <dsp:spPr>
        <a:xfrm>
          <a:off x="2227119" y="245879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27119" y="2559011"/>
        <a:ext cx="299835" cy="300644"/>
      </dsp:txXfrm>
    </dsp:sp>
    <dsp:sp modelId="{AD8B8986-71AF-4AE1-B404-E6F30164E76E}">
      <dsp:nvSpPr>
        <dsp:cNvPr id="0" name=""/>
        <dsp:cNvSpPr/>
      </dsp:nvSpPr>
      <dsp:spPr>
        <a:xfrm>
          <a:off x="2833255" y="2103197"/>
          <a:ext cx="2020453" cy="1212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Dean’s Office</a:t>
          </a:r>
        </a:p>
        <a:p>
          <a:pPr marL="0" lvl="0" indent="0" algn="ctr" defTabSz="889000">
            <a:lnSpc>
              <a:spcPct val="90000"/>
            </a:lnSpc>
            <a:spcBef>
              <a:spcPct val="0"/>
            </a:spcBef>
            <a:spcAft>
              <a:spcPct val="35000"/>
            </a:spcAft>
            <a:buNone/>
          </a:pPr>
          <a:r>
            <a:rPr lang="en-US" sz="2000" kern="1200"/>
            <a:t>(Review &amp; Sign)</a:t>
          </a:r>
        </a:p>
      </dsp:txBody>
      <dsp:txXfrm>
        <a:off x="2868761" y="2138703"/>
        <a:ext cx="1949441" cy="1141260"/>
      </dsp:txXfrm>
    </dsp:sp>
    <dsp:sp modelId="{F95E4390-DDE2-44BC-AB03-574DBC315B93}">
      <dsp:nvSpPr>
        <dsp:cNvPr id="0" name=""/>
        <dsp:cNvSpPr/>
      </dsp:nvSpPr>
      <dsp:spPr>
        <a:xfrm>
          <a:off x="5055754" y="245879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55754" y="2559011"/>
        <a:ext cx="299835" cy="300644"/>
      </dsp:txXfrm>
    </dsp:sp>
    <dsp:sp modelId="{97AE60FC-02F4-45DF-B0BA-973254BEFA4D}">
      <dsp:nvSpPr>
        <dsp:cNvPr id="0" name=""/>
        <dsp:cNvSpPr/>
      </dsp:nvSpPr>
      <dsp:spPr>
        <a:xfrm>
          <a:off x="5661890" y="2103197"/>
          <a:ext cx="2020453" cy="1212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Office of University Accreditation and Assessment</a:t>
          </a:r>
        </a:p>
        <a:p>
          <a:pPr marL="0" lvl="0" indent="0" algn="ctr" defTabSz="711200">
            <a:lnSpc>
              <a:spcPct val="90000"/>
            </a:lnSpc>
            <a:spcBef>
              <a:spcPct val="0"/>
            </a:spcBef>
            <a:spcAft>
              <a:spcPct val="35000"/>
            </a:spcAft>
            <a:buNone/>
          </a:pPr>
          <a:r>
            <a:rPr lang="en-US" sz="1600" kern="1200"/>
            <a:t>(Review &amp; Activate)</a:t>
          </a:r>
          <a:endParaRPr lang="en-US" sz="1600" i="0" kern="1200"/>
        </a:p>
      </dsp:txBody>
      <dsp:txXfrm>
        <a:off x="5697396" y="2138703"/>
        <a:ext cx="1949441" cy="1141260"/>
      </dsp:txXfrm>
    </dsp:sp>
    <dsp:sp modelId="{36D8D021-0AED-4321-BAF2-D6E2EE3F66F2}">
      <dsp:nvSpPr>
        <dsp:cNvPr id="0" name=""/>
        <dsp:cNvSpPr/>
      </dsp:nvSpPr>
      <dsp:spPr>
        <a:xfrm>
          <a:off x="7884389" y="245879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84389" y="2559011"/>
        <a:ext cx="299835" cy="300644"/>
      </dsp:txXfrm>
    </dsp:sp>
    <dsp:sp modelId="{E74BFAA2-A81A-4B37-AF04-5486D730A3B9}">
      <dsp:nvSpPr>
        <dsp:cNvPr id="0" name=""/>
        <dsp:cNvSpPr/>
      </dsp:nvSpPr>
      <dsp:spPr>
        <a:xfrm>
          <a:off x="8490525" y="2103197"/>
          <a:ext cx="2020453" cy="1212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Provost’s Office</a:t>
          </a:r>
        </a:p>
        <a:p>
          <a:pPr marL="0" lvl="0" indent="0" algn="ctr" defTabSz="889000">
            <a:lnSpc>
              <a:spcPct val="90000"/>
            </a:lnSpc>
            <a:spcBef>
              <a:spcPct val="0"/>
            </a:spcBef>
            <a:spcAft>
              <a:spcPct val="35000"/>
            </a:spcAft>
            <a:buNone/>
          </a:pPr>
          <a:r>
            <a:rPr lang="en-US" sz="2000" kern="1200"/>
            <a:t>(Review &amp; Sign)</a:t>
          </a:r>
        </a:p>
      </dsp:txBody>
      <dsp:txXfrm>
        <a:off x="8526031" y="2138703"/>
        <a:ext cx="1949441" cy="1141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35E2-5D20-464D-9989-0FE2F59F7EEC}">
      <dsp:nvSpPr>
        <dsp:cNvPr id="0" name=""/>
        <dsp:cNvSpPr/>
      </dsp:nvSpPr>
      <dsp:spPr>
        <a:xfrm>
          <a:off x="0" y="0"/>
          <a:ext cx="9975706" cy="14264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Begin preparing your credentialing packet by gathering the official transcripts, as they serve as a key source of information for various forms.</a:t>
          </a:r>
          <a:endParaRPr lang="en-US" sz="2500" kern="1200"/>
        </a:p>
      </dsp:txBody>
      <dsp:txXfrm>
        <a:off x="41780" y="41780"/>
        <a:ext cx="8436440" cy="1342903"/>
      </dsp:txXfrm>
    </dsp:sp>
    <dsp:sp modelId="{12579496-EAB4-4DD8-9371-3488C3A50A8A}">
      <dsp:nvSpPr>
        <dsp:cNvPr id="0" name=""/>
        <dsp:cNvSpPr/>
      </dsp:nvSpPr>
      <dsp:spPr>
        <a:xfrm>
          <a:off x="880209" y="1664207"/>
          <a:ext cx="9975706" cy="1426463"/>
        </a:xfrm>
        <a:prstGeom prst="roundRect">
          <a:avLst>
            <a:gd name="adj" fmla="val 10000"/>
          </a:avLst>
        </a:prstGeom>
        <a:solidFill>
          <a:schemeClr val="accent2">
            <a:hueOff val="1521076"/>
            <a:satOff val="-48404"/>
            <a:lumOff val="191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The primary indicator used to determine instructors’ qualifications to teach is a terminal degree in the discipline of instruction. </a:t>
          </a:r>
          <a:endParaRPr lang="en-US" sz="2500" kern="1200"/>
        </a:p>
      </dsp:txBody>
      <dsp:txXfrm>
        <a:off x="921989" y="1705987"/>
        <a:ext cx="8084735" cy="1342903"/>
      </dsp:txXfrm>
    </dsp:sp>
    <dsp:sp modelId="{13829D40-A4E6-43AC-8C2F-40D3B3DF2F99}">
      <dsp:nvSpPr>
        <dsp:cNvPr id="0" name=""/>
        <dsp:cNvSpPr/>
      </dsp:nvSpPr>
      <dsp:spPr>
        <a:xfrm>
          <a:off x="1760418" y="3328415"/>
          <a:ext cx="9975706" cy="1426463"/>
        </a:xfrm>
        <a:prstGeom prst="roundRect">
          <a:avLst>
            <a:gd name="adj" fmla="val 10000"/>
          </a:avLst>
        </a:prstGeom>
        <a:solidFill>
          <a:schemeClr val="accent5">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With the official transcripts, you can quickly determine whether the instructor meets the </a:t>
          </a:r>
          <a:r>
            <a:rPr lang="en-US" sz="2500" b="1" i="1" kern="1200">
              <a:solidFill>
                <a:srgbClr val="FFFF00"/>
              </a:solidFill>
            </a:rPr>
            <a:t>SACSCOC requirements and university expectations</a:t>
          </a:r>
          <a:r>
            <a:rPr lang="en-US" sz="2500" b="1" kern="1200"/>
            <a:t>.</a:t>
          </a:r>
          <a:endParaRPr lang="en-US" sz="2500" kern="1200"/>
        </a:p>
      </dsp:txBody>
      <dsp:txXfrm>
        <a:off x="1802198" y="3370195"/>
        <a:ext cx="8084735" cy="1342903"/>
      </dsp:txXfrm>
    </dsp:sp>
    <dsp:sp modelId="{3923B5A1-22B0-41E9-A4AD-22835D518A9B}">
      <dsp:nvSpPr>
        <dsp:cNvPr id="0" name=""/>
        <dsp:cNvSpPr/>
      </dsp:nvSpPr>
      <dsp:spPr>
        <a:xfrm>
          <a:off x="9048504" y="1081734"/>
          <a:ext cx="927201" cy="92720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57124" y="1081734"/>
        <a:ext cx="509961" cy="697719"/>
      </dsp:txXfrm>
    </dsp:sp>
    <dsp:sp modelId="{7A57CA1D-C899-4187-9D68-A2B56EFA2A6C}">
      <dsp:nvSpPr>
        <dsp:cNvPr id="0" name=""/>
        <dsp:cNvSpPr/>
      </dsp:nvSpPr>
      <dsp:spPr>
        <a:xfrm>
          <a:off x="9928714" y="2736432"/>
          <a:ext cx="927201" cy="927201"/>
        </a:xfrm>
        <a:prstGeom prst="downArrow">
          <a:avLst>
            <a:gd name="adj1" fmla="val 55000"/>
            <a:gd name="adj2" fmla="val 45000"/>
          </a:avLst>
        </a:prstGeom>
        <a:solidFill>
          <a:schemeClr val="accent2">
            <a:tint val="40000"/>
            <a:alpha val="90000"/>
            <a:hueOff val="3974691"/>
            <a:satOff val="-11076"/>
            <a:lumOff val="5507"/>
            <a:alphaOff val="0"/>
          </a:schemeClr>
        </a:solidFill>
        <a:ln w="19050" cap="flat" cmpd="sng" algn="ctr">
          <a:solidFill>
            <a:schemeClr val="accent2">
              <a:tint val="40000"/>
              <a:alpha val="90000"/>
              <a:hueOff val="3974691"/>
              <a:satOff val="-11076"/>
              <a:lumOff val="55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137334" y="2736432"/>
        <a:ext cx="509961" cy="6977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D0D21-BD9C-45A0-8439-1A4B7D543FAF}"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7F60F-143E-4197-92BC-21E5636EEC5F}" type="slidenum">
              <a:rPr lang="en-US" smtClean="0"/>
              <a:t>‹#›</a:t>
            </a:fld>
            <a:endParaRPr lang="en-US"/>
          </a:p>
        </p:txBody>
      </p:sp>
    </p:spTree>
    <p:extLst>
      <p:ext uri="{BB962C8B-B14F-4D97-AF65-F5344CB8AC3E}">
        <p14:creationId xmlns:p14="http://schemas.microsoft.com/office/powerpoint/2010/main" val="124403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faculty credentialing process consists of a package.</a:t>
            </a:r>
          </a:p>
        </p:txBody>
      </p:sp>
      <p:sp>
        <p:nvSpPr>
          <p:cNvPr id="4" name="Slide Number Placeholder 3"/>
          <p:cNvSpPr>
            <a:spLocks noGrp="1"/>
          </p:cNvSpPr>
          <p:nvPr>
            <p:ph type="sldNum" sz="quarter" idx="5"/>
          </p:nvPr>
        </p:nvSpPr>
        <p:spPr/>
        <p:txBody>
          <a:bodyPr/>
          <a:lstStyle/>
          <a:p>
            <a:fld id="{3247F60F-143E-4197-92BC-21E5636EEC5F}" type="slidenum">
              <a:rPr lang="en-US" smtClean="0"/>
              <a:t>6</a:t>
            </a:fld>
            <a:endParaRPr lang="en-US"/>
          </a:p>
        </p:txBody>
      </p:sp>
    </p:spTree>
    <p:extLst>
      <p:ext uri="{BB962C8B-B14F-4D97-AF65-F5344CB8AC3E}">
        <p14:creationId xmlns:p14="http://schemas.microsoft.com/office/powerpoint/2010/main" val="14111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7F60F-143E-4197-92BC-21E5636EEC5F}" type="slidenum">
              <a:rPr lang="en-US" smtClean="0"/>
              <a:t>54</a:t>
            </a:fld>
            <a:endParaRPr lang="en-US"/>
          </a:p>
        </p:txBody>
      </p:sp>
    </p:spTree>
    <p:extLst>
      <p:ext uri="{BB962C8B-B14F-4D97-AF65-F5344CB8AC3E}">
        <p14:creationId xmlns:p14="http://schemas.microsoft.com/office/powerpoint/2010/main" val="303255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21CD-2869-6B61-7F44-AF1EADBF2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B1ED9-0CB1-3877-B606-BEA7137F5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DB4A5-E709-3697-7405-BE2ED3CB17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F3C006-C7E0-E91C-47BA-C872E91959D0}"/>
              </a:ext>
            </a:extLst>
          </p:cNvPr>
          <p:cNvSpPr>
            <a:spLocks noGrp="1"/>
          </p:cNvSpPr>
          <p:nvPr>
            <p:ph type="sldNum" sz="quarter" idx="5"/>
          </p:nvPr>
        </p:nvSpPr>
        <p:spPr/>
        <p:txBody>
          <a:bodyPr/>
          <a:lstStyle/>
          <a:p>
            <a:fld id="{3247F60F-143E-4197-92BC-21E5636EEC5F}" type="slidenum">
              <a:rPr lang="en-US" smtClean="0"/>
              <a:t>55</a:t>
            </a:fld>
            <a:endParaRPr lang="en-US"/>
          </a:p>
        </p:txBody>
      </p:sp>
    </p:spTree>
    <p:extLst>
      <p:ext uri="{BB962C8B-B14F-4D97-AF65-F5344CB8AC3E}">
        <p14:creationId xmlns:p14="http://schemas.microsoft.com/office/powerpoint/2010/main" val="57484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1B19-368B-2DD6-5674-D3D3DFEE3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E96880-6CE3-FE45-5866-5B84966EF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8B242-9C0C-2BAE-F661-AB1AF8526E3D}"/>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4C6076E7-9966-C1EE-034A-528CB278F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B1237-AE61-41A1-D9A7-987C2517204E}"/>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133009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EC4F-8E2C-CCF3-DE51-491CF9CAB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F0DB1-A63C-FFB7-E4E6-6FE7F90D7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4BDDA-F57B-7F5E-1B2F-8D7132980411}"/>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0FC31FE3-8185-BF82-996F-947847984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1903F-548F-6C9E-BD56-FDD4595C78A9}"/>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288239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16411-BA39-4A9B-F263-49083FFEE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21750-6241-4258-A2E7-17C79A45B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874F7-43B5-DBCB-0261-D21505E168D2}"/>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B68190B4-7CEA-9734-8644-6A341DDCA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F25F9-7969-ECC1-2686-65D21E512EBD}"/>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424770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AAAF-681E-AA0D-9042-E5BB3B1B6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B5712-F24A-137B-DC69-3E2B38F22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921F9-4918-D201-A893-78D2B4537758}"/>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C398BDF7-6630-8A51-609E-6597899EB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90E7E-3F0A-2572-7572-B3C9F54E4506}"/>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403260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DCA6-DC56-7099-7E80-676849152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84ED33-B9D3-61EB-E1EF-CCB33F7FE0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FEC10-CB47-BAD5-F8B5-A27634529652}"/>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E2414536-550F-1874-4D13-312F014F3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F63ED-423B-77EB-6632-654E9B57C91D}"/>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173147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DDC6-194B-1637-077B-12273BC8A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6203E-0932-0009-D178-4B4D6CE9C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8CE61-32E4-169B-98AA-0C129662B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F01F5E-C350-2CA2-8831-02B7550BD713}"/>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6" name="Footer Placeholder 5">
            <a:extLst>
              <a:ext uri="{FF2B5EF4-FFF2-40B4-BE49-F238E27FC236}">
                <a16:creationId xmlns:a16="http://schemas.microsoft.com/office/drawing/2014/main" id="{C30CA56A-D5C9-144B-7C37-9FD6EA648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97BDA-62E3-474C-50E8-D4351E242378}"/>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4493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BD98-C423-89A0-BAC5-73F2117FD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CB860-4F03-E1CC-3CD4-D18803350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DCBEF-39D6-63F0-3FFB-C31A6CB98C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61E3A-78D3-111F-1ABC-0DE7767AA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65E42-1EB7-001A-3862-F36D23C7F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3739F-972B-6304-593B-C0C4FFC304F2}"/>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8" name="Footer Placeholder 7">
            <a:extLst>
              <a:ext uri="{FF2B5EF4-FFF2-40B4-BE49-F238E27FC236}">
                <a16:creationId xmlns:a16="http://schemas.microsoft.com/office/drawing/2014/main" id="{73015DAF-BD7E-9CB8-F093-BEE5EE2EB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03B2D-D811-41D7-B227-66C1F3266AD7}"/>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391903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45DF-DE66-82EF-F633-629379BCF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71D834-31B8-CB84-CC00-F4FA78B97B14}"/>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4" name="Footer Placeholder 3">
            <a:extLst>
              <a:ext uri="{FF2B5EF4-FFF2-40B4-BE49-F238E27FC236}">
                <a16:creationId xmlns:a16="http://schemas.microsoft.com/office/drawing/2014/main" id="{948F2F9D-5B00-E41B-CDFF-C78B8A5D7E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A5A5F3-CB57-C11C-C24F-492AA4060969}"/>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403375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C91FF-F5BD-0ED5-A58F-6893BF4507DF}"/>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3" name="Footer Placeholder 2">
            <a:extLst>
              <a:ext uri="{FF2B5EF4-FFF2-40B4-BE49-F238E27FC236}">
                <a16:creationId xmlns:a16="http://schemas.microsoft.com/office/drawing/2014/main" id="{C3F1E932-C19F-427F-C900-8C6BFB204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1F1789-5ECC-7332-39A0-6B223A275ECF}"/>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42441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BFF4-C582-5D54-1710-2D55352C8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0E4A4-84E6-A3A6-498A-6F5B852F9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BDACD-5A48-A963-E229-24957B301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887B9-C514-B397-409C-B5DB62FEA956}"/>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6" name="Footer Placeholder 5">
            <a:extLst>
              <a:ext uri="{FF2B5EF4-FFF2-40B4-BE49-F238E27FC236}">
                <a16:creationId xmlns:a16="http://schemas.microsoft.com/office/drawing/2014/main" id="{11D50AEA-0ACD-101D-C656-6A67DE632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26678-B1F2-10CD-0937-8C0598CB361C}"/>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20631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735B-5730-0E21-0739-11BDD2F00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322ABF-8FF1-B6D4-1555-F0BB505EF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E65D60-A5A8-050E-B531-7F168811E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C15FF-7A46-CAE7-DFCC-19329E99D061}"/>
              </a:ext>
            </a:extLst>
          </p:cNvPr>
          <p:cNvSpPr>
            <a:spLocks noGrp="1"/>
          </p:cNvSpPr>
          <p:nvPr>
            <p:ph type="dt" sz="half" idx="10"/>
          </p:nvPr>
        </p:nvSpPr>
        <p:spPr/>
        <p:txBody>
          <a:bodyPr/>
          <a:lstStyle/>
          <a:p>
            <a:fld id="{334A2CF0-D463-4FC3-9ED9-BE2DA4D7788E}" type="datetimeFigureOut">
              <a:rPr lang="en-US" smtClean="0"/>
              <a:t>2/28/2025</a:t>
            </a:fld>
            <a:endParaRPr lang="en-US"/>
          </a:p>
        </p:txBody>
      </p:sp>
      <p:sp>
        <p:nvSpPr>
          <p:cNvPr id="6" name="Footer Placeholder 5">
            <a:extLst>
              <a:ext uri="{FF2B5EF4-FFF2-40B4-BE49-F238E27FC236}">
                <a16:creationId xmlns:a16="http://schemas.microsoft.com/office/drawing/2014/main" id="{AEC4ECFB-3DA5-3067-95E8-A55D29731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6CF0F-8D79-1F64-C697-421E01930FFE}"/>
              </a:ext>
            </a:extLst>
          </p:cNvPr>
          <p:cNvSpPr>
            <a:spLocks noGrp="1"/>
          </p:cNvSpPr>
          <p:nvPr>
            <p:ph type="sldNum" sz="quarter" idx="12"/>
          </p:nvPr>
        </p:nvSpPr>
        <p:spPr/>
        <p:txBody>
          <a:bodyPr/>
          <a:lstStyle/>
          <a:p>
            <a:fld id="{B97D3A96-FA60-4FC2-B85B-E7CB8A1EC2F3}" type="slidenum">
              <a:rPr lang="en-US" smtClean="0"/>
              <a:t>‹#›</a:t>
            </a:fld>
            <a:endParaRPr lang="en-US"/>
          </a:p>
        </p:txBody>
      </p:sp>
    </p:spTree>
    <p:extLst>
      <p:ext uri="{BB962C8B-B14F-4D97-AF65-F5344CB8AC3E}">
        <p14:creationId xmlns:p14="http://schemas.microsoft.com/office/powerpoint/2010/main" val="32386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D6EFB-AB31-5676-2A3E-A23756031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20C9A5-3C64-2D64-9204-7F291CCD3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CE4FD-9741-38CD-61C7-3F9F9964E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4A2CF0-D463-4FC3-9ED9-BE2DA4D7788E}" type="datetimeFigureOut">
              <a:rPr lang="en-US" smtClean="0"/>
              <a:t>2/28/2025</a:t>
            </a:fld>
            <a:endParaRPr lang="en-US"/>
          </a:p>
        </p:txBody>
      </p:sp>
      <p:sp>
        <p:nvSpPr>
          <p:cNvPr id="5" name="Footer Placeholder 4">
            <a:extLst>
              <a:ext uri="{FF2B5EF4-FFF2-40B4-BE49-F238E27FC236}">
                <a16:creationId xmlns:a16="http://schemas.microsoft.com/office/drawing/2014/main" id="{4FAED559-4BD0-1A21-1C50-C0F7B2D56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356B8E-5C42-6906-B378-E068E0C84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7D3A96-FA60-4FC2-B85B-E7CB8A1EC2F3}" type="slidenum">
              <a:rPr lang="en-US" smtClean="0"/>
              <a:t>‹#›</a:t>
            </a:fld>
            <a:endParaRPr lang="en-US"/>
          </a:p>
        </p:txBody>
      </p:sp>
    </p:spTree>
    <p:extLst>
      <p:ext uri="{BB962C8B-B14F-4D97-AF65-F5344CB8AC3E}">
        <p14:creationId xmlns:p14="http://schemas.microsoft.com/office/powerpoint/2010/main" val="37274568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ope.ed.gov/dapip/#/hom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hyperlink" Target="https://www.tamucc.edu/governance/assessment/resources.php" TargetMode="External"/><Relationship Id="rId2" Type="http://schemas.openxmlformats.org/officeDocument/2006/relationships/hyperlink" Target="https://www.tamucc.edu/governance/assessment/faculty-credentialing.php"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outlook.office.com/bookwithme/user/fb0b20796ae446a5b4913f5e54e45207@tamucc.edu?anonymous&amp;ep=signatur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E688DA-30EB-F085-38A4-FA5DEA4F8864}"/>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6D028D7-09A7-05FE-C0AA-0922FECF7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4C7E10A4-0F48-3642-82C1-CF9B5DDE0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DF7A18-CB06-BF3F-16FC-3C6B2B0C296C}"/>
              </a:ext>
            </a:extLst>
          </p:cNvPr>
          <p:cNvSpPr>
            <a:spLocks noGrp="1"/>
          </p:cNvSpPr>
          <p:nvPr>
            <p:ph type="ctrTitle"/>
          </p:nvPr>
        </p:nvSpPr>
        <p:spPr>
          <a:xfrm>
            <a:off x="2103121" y="4727173"/>
            <a:ext cx="7985759" cy="868823"/>
          </a:xfrm>
        </p:spPr>
        <p:txBody>
          <a:bodyPr anchor="ctr">
            <a:normAutofit/>
          </a:bodyPr>
          <a:lstStyle/>
          <a:p>
            <a:r>
              <a:rPr lang="en-US" sz="4000" b="1">
                <a:solidFill>
                  <a:srgbClr val="0070C0"/>
                </a:solidFill>
              </a:rPr>
              <a:t>Faculty Credentialing Process</a:t>
            </a:r>
          </a:p>
        </p:txBody>
      </p:sp>
      <p:sp>
        <p:nvSpPr>
          <p:cNvPr id="60" name="Rectangle: Rounded Corners 59">
            <a:extLst>
              <a:ext uri="{FF2B5EF4-FFF2-40B4-BE49-F238E27FC236}">
                <a16:creationId xmlns:a16="http://schemas.microsoft.com/office/drawing/2014/main" id="{41511E5E-02AA-5412-930A-208E1B6A8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black background with a black square&#10;&#10;AI-generated content may be incorrect.">
            <a:extLst>
              <a:ext uri="{FF2B5EF4-FFF2-40B4-BE49-F238E27FC236}">
                <a16:creationId xmlns:a16="http://schemas.microsoft.com/office/drawing/2014/main" id="{35D1A709-99DA-C72F-EF17-F44EDECD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963"/>
            <a:ext cx="12135883" cy="3826852"/>
          </a:xfrm>
          <a:prstGeom prst="rect">
            <a:avLst/>
          </a:prstGeom>
        </p:spPr>
      </p:pic>
    </p:spTree>
    <p:extLst>
      <p:ext uri="{BB962C8B-B14F-4D97-AF65-F5344CB8AC3E}">
        <p14:creationId xmlns:p14="http://schemas.microsoft.com/office/powerpoint/2010/main" val="31335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54DB7-0A58-92D6-9A4B-DF99BA6D3B3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AD1B97-D1CC-4CD6-C208-968191799860}"/>
              </a:ext>
            </a:extLst>
          </p:cNvPr>
          <p:cNvSpPr>
            <a:spLocks noGrp="1"/>
          </p:cNvSpPr>
          <p:nvPr>
            <p:ph type="title"/>
          </p:nvPr>
        </p:nvSpPr>
        <p:spPr>
          <a:xfrm>
            <a:off x="371094" y="1161288"/>
            <a:ext cx="3438144" cy="1239012"/>
          </a:xfrm>
        </p:spPr>
        <p:txBody>
          <a:bodyPr anchor="ctr">
            <a:normAutofit fontScale="90000"/>
          </a:bodyPr>
          <a:lstStyle/>
          <a:p>
            <a:r>
              <a:rPr lang="en-US" sz="2600" b="1">
                <a:solidFill>
                  <a:srgbClr val="0070C0"/>
                </a:solidFill>
              </a:rPr>
              <a:t>SACSCOC Requirements and University Expectations</a:t>
            </a:r>
          </a:p>
        </p:txBody>
      </p:sp>
      <p:sp>
        <p:nvSpPr>
          <p:cNvPr id="39" name="Rectangle 3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6E13A0-8DA1-3456-AEDF-66A4D824779E}"/>
              </a:ext>
            </a:extLst>
          </p:cNvPr>
          <p:cNvSpPr>
            <a:spLocks noGrp="1"/>
          </p:cNvSpPr>
          <p:nvPr>
            <p:ph idx="1"/>
          </p:nvPr>
        </p:nvSpPr>
        <p:spPr>
          <a:xfrm>
            <a:off x="227972" y="2718054"/>
            <a:ext cx="3438906" cy="3207258"/>
          </a:xfrm>
        </p:spPr>
        <p:txBody>
          <a:bodyPr anchor="t">
            <a:normAutofit/>
          </a:bodyPr>
          <a:lstStyle/>
          <a:p>
            <a:r>
              <a:rPr lang="en-US" sz="1700" b="1">
                <a:solidFill>
                  <a:srgbClr val="0070C0"/>
                </a:solidFill>
              </a:rPr>
              <a:t>In its Faculty Credentials Guidelines, the Southern Association of College and Schools Commission on Colleges (SACSCOC) provides the following guidance regarding the qualifications of individuals serving as instructors of record:</a:t>
            </a:r>
          </a:p>
        </p:txBody>
      </p:sp>
      <p:pic>
        <p:nvPicPr>
          <p:cNvPr id="4" name="Picture 3">
            <a:extLst>
              <a:ext uri="{FF2B5EF4-FFF2-40B4-BE49-F238E27FC236}">
                <a16:creationId xmlns:a16="http://schemas.microsoft.com/office/drawing/2014/main" id="{A7120839-7F7F-F582-3255-EFFC0CC48759}"/>
              </a:ext>
            </a:extLst>
          </p:cNvPr>
          <p:cNvPicPr>
            <a:picLocks noChangeAspect="1"/>
          </p:cNvPicPr>
          <p:nvPr/>
        </p:nvPicPr>
        <p:blipFill>
          <a:blip r:embed="rId2"/>
          <a:stretch>
            <a:fillRect/>
          </a:stretch>
        </p:blipFill>
        <p:spPr>
          <a:xfrm>
            <a:off x="3692076" y="92192"/>
            <a:ext cx="8408869" cy="6463636"/>
          </a:xfrm>
          <a:prstGeom prst="rect">
            <a:avLst/>
          </a:prstGeom>
        </p:spPr>
      </p:pic>
      <p:pic>
        <p:nvPicPr>
          <p:cNvPr id="7" name="Picture 6">
            <a:extLst>
              <a:ext uri="{FF2B5EF4-FFF2-40B4-BE49-F238E27FC236}">
                <a16:creationId xmlns:a16="http://schemas.microsoft.com/office/drawing/2014/main" id="{1C74B4A4-60EF-0B71-D3A3-0493DF743768}"/>
              </a:ext>
            </a:extLst>
          </p:cNvPr>
          <p:cNvPicPr>
            <a:picLocks noChangeAspect="1"/>
          </p:cNvPicPr>
          <p:nvPr/>
        </p:nvPicPr>
        <p:blipFill>
          <a:blip r:embed="rId3"/>
          <a:stretch>
            <a:fillRect/>
          </a:stretch>
        </p:blipFill>
        <p:spPr>
          <a:xfrm>
            <a:off x="1895964" y="6243066"/>
            <a:ext cx="1705058" cy="312762"/>
          </a:xfrm>
          <a:prstGeom prst="rect">
            <a:avLst/>
          </a:prstGeom>
        </p:spPr>
      </p:pic>
    </p:spTree>
    <p:extLst>
      <p:ext uri="{BB962C8B-B14F-4D97-AF65-F5344CB8AC3E}">
        <p14:creationId xmlns:p14="http://schemas.microsoft.com/office/powerpoint/2010/main" val="211764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81A460-22EC-6E29-FC0B-5A99C6454CC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4BB2CB-3FCF-D618-10DB-30597656E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2E0CA52D-1B1A-230F-7EA1-8308D0170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F521B104-FDD3-0FAD-8588-D310E1A3F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D3A5FF-FFD9-21BC-796F-9DDDE9350325}"/>
              </a:ext>
            </a:extLst>
          </p:cNvPr>
          <p:cNvSpPr>
            <a:spLocks noGrp="1"/>
          </p:cNvSpPr>
          <p:nvPr>
            <p:ph type="title"/>
          </p:nvPr>
        </p:nvSpPr>
        <p:spPr>
          <a:xfrm>
            <a:off x="1115568" y="548640"/>
            <a:ext cx="10168128" cy="1179576"/>
          </a:xfrm>
        </p:spPr>
        <p:txBody>
          <a:bodyPr>
            <a:normAutofit/>
          </a:bodyPr>
          <a:lstStyle/>
          <a:p>
            <a:r>
              <a:rPr lang="en-US" sz="3200" b="1">
                <a:solidFill>
                  <a:srgbClr val="0070C0"/>
                </a:solidFill>
              </a:rPr>
              <a:t>SACSCOC standards on faculty qualifications also state:</a:t>
            </a:r>
          </a:p>
        </p:txBody>
      </p:sp>
      <p:sp>
        <p:nvSpPr>
          <p:cNvPr id="28" name="Rectangle 27">
            <a:extLst>
              <a:ext uri="{FF2B5EF4-FFF2-40B4-BE49-F238E27FC236}">
                <a16:creationId xmlns:a16="http://schemas.microsoft.com/office/drawing/2014/main" id="{3F6C784F-B4B1-D75F-3483-832C12239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4542B6-F506-8084-797D-1222B2775CB9}"/>
              </a:ext>
            </a:extLst>
          </p:cNvPr>
          <p:cNvSpPr>
            <a:spLocks noGrp="1"/>
          </p:cNvSpPr>
          <p:nvPr>
            <p:ph idx="1"/>
          </p:nvPr>
        </p:nvSpPr>
        <p:spPr>
          <a:xfrm>
            <a:off x="1115568" y="2481943"/>
            <a:ext cx="10168128" cy="3695020"/>
          </a:xfrm>
        </p:spPr>
        <p:txBody>
          <a:bodyPr>
            <a:normAutofit/>
          </a:bodyPr>
          <a:lstStyle/>
          <a:p>
            <a:r>
              <a:rPr lang="en-US" sz="2400" b="1">
                <a:solidFill>
                  <a:srgbClr val="0070C0"/>
                </a:solidFill>
              </a:rPr>
              <a:t>“Persons holding a degree at the same or lower level than the level at which the course is taught </a:t>
            </a:r>
            <a:r>
              <a:rPr lang="en-US" sz="2400" b="1">
                <a:solidFill>
                  <a:srgbClr val="00B050"/>
                </a:solidFill>
              </a:rPr>
              <a:t>require additional qualifications </a:t>
            </a:r>
            <a:r>
              <a:rPr lang="en-US" sz="2400" b="1">
                <a:solidFill>
                  <a:srgbClr val="0070C0"/>
                </a:solidFill>
              </a:rPr>
              <a:t>and the application of professional judgment. </a:t>
            </a:r>
            <a:r>
              <a:rPr lang="en-US" sz="2400" b="1">
                <a:solidFill>
                  <a:srgbClr val="00B050"/>
                </a:solidFill>
              </a:rPr>
              <a:t>Additional justification is needed</a:t>
            </a:r>
            <a:r>
              <a:rPr lang="en-US" sz="2400" b="1">
                <a:solidFill>
                  <a:srgbClr val="0070C0"/>
                </a:solidFill>
              </a:rPr>
              <a:t> for these cases as compared to cases where the academic credentials are a ‘perfect match’ for the teaching assignments.“</a:t>
            </a:r>
          </a:p>
          <a:p>
            <a:endParaRPr kumimoji="0" lang="en-US" altLang="en-US"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r>
              <a:rPr kumimoji="0" lang="en-US" altLang="en-US"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RESOURCE MANUAL for The Principles of Accreditation: Foundations for Quality Enhancement Fourth Edition Southern Association of Colleges and Schools Commission on Colleges</a:t>
            </a: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 45). (2024). https://sacscoc.org/app/uploads/2024/02/2024-POA-Resource-Manual.pdf</a:t>
            </a:r>
            <a:endParaRPr kumimoji="0" lang="en-US" altLang="en-US" sz="1800" b="0" i="0" u="none" strike="noStrike" cap="none" normalizeH="0" baseline="0">
              <a:ln>
                <a:noFill/>
              </a:ln>
              <a:solidFill>
                <a:schemeClr val="tx1"/>
              </a:solidFill>
              <a:effectLst/>
              <a:latin typeface="Arial" panose="020B0604020202020204" pitchFamily="34" charset="0"/>
            </a:endParaRPr>
          </a:p>
          <a:p>
            <a:endParaRPr lang="en-US" sz="2400"/>
          </a:p>
          <a:p>
            <a:endParaRPr lang="en-US" sz="2400"/>
          </a:p>
        </p:txBody>
      </p:sp>
    </p:spTree>
    <p:extLst>
      <p:ext uri="{BB962C8B-B14F-4D97-AF65-F5344CB8AC3E}">
        <p14:creationId xmlns:p14="http://schemas.microsoft.com/office/powerpoint/2010/main" val="143765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C92E1-FB75-99F2-D8BF-CB259BD6112B}"/>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CDA2503-B653-64CB-6FE8-C7E03E978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8D3DE6A9-0489-85FB-C6A6-6E7633628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BA863760-B274-B180-4128-28FE8FA8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C274B0-D55C-8DB9-3C55-21ECF16013CF}"/>
              </a:ext>
            </a:extLst>
          </p:cNvPr>
          <p:cNvSpPr>
            <a:spLocks noGrp="1"/>
          </p:cNvSpPr>
          <p:nvPr>
            <p:ph type="title"/>
          </p:nvPr>
        </p:nvSpPr>
        <p:spPr>
          <a:xfrm>
            <a:off x="1115568" y="548640"/>
            <a:ext cx="10168128" cy="1179576"/>
          </a:xfrm>
        </p:spPr>
        <p:txBody>
          <a:bodyPr>
            <a:normAutofit/>
          </a:bodyPr>
          <a:lstStyle/>
          <a:p>
            <a:r>
              <a:rPr lang="en-US" sz="4000" b="1">
                <a:solidFill>
                  <a:srgbClr val="0070C0"/>
                </a:solidFill>
              </a:rPr>
              <a:t>Justification of Qualifications (Credentials)</a:t>
            </a:r>
          </a:p>
        </p:txBody>
      </p:sp>
      <p:sp>
        <p:nvSpPr>
          <p:cNvPr id="28" name="Rectangle 27">
            <a:extLst>
              <a:ext uri="{FF2B5EF4-FFF2-40B4-BE49-F238E27FC236}">
                <a16:creationId xmlns:a16="http://schemas.microsoft.com/office/drawing/2014/main" id="{F681E228-2E58-D16E-EA64-E72D23F9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C1D68E-24AC-9B16-06DF-0AA761AFE085}"/>
              </a:ext>
            </a:extLst>
          </p:cNvPr>
          <p:cNvSpPr>
            <a:spLocks noGrp="1"/>
          </p:cNvSpPr>
          <p:nvPr>
            <p:ph idx="1"/>
          </p:nvPr>
        </p:nvSpPr>
        <p:spPr>
          <a:xfrm>
            <a:off x="558209" y="2027582"/>
            <a:ext cx="11164399" cy="4643560"/>
          </a:xfrm>
        </p:spPr>
        <p:txBody>
          <a:bodyPr>
            <a:normAutofit fontScale="92500" lnSpcReduction="10000"/>
          </a:bodyPr>
          <a:lstStyle/>
          <a:p>
            <a:r>
              <a:rPr lang="en-US" sz="2600" b="1">
                <a:solidFill>
                  <a:srgbClr val="0070C0"/>
                </a:solidFill>
              </a:rPr>
              <a:t>In some cases, faculty members are considered qualified for instruction based on factors other than an in-discipline terminal degree, such as: </a:t>
            </a:r>
          </a:p>
          <a:p>
            <a:pPr lvl="1">
              <a:lnSpc>
                <a:spcPct val="110000"/>
              </a:lnSpc>
            </a:pPr>
            <a:r>
              <a:rPr lang="en-US" sz="2600" b="1">
                <a:solidFill>
                  <a:srgbClr val="00B050"/>
                </a:solidFill>
              </a:rPr>
              <a:t>Terminal degree in a closely related field.</a:t>
            </a:r>
          </a:p>
          <a:p>
            <a:pPr lvl="1">
              <a:lnSpc>
                <a:spcPct val="110000"/>
              </a:lnSpc>
            </a:pPr>
            <a:r>
              <a:rPr lang="en-US" sz="2600" b="1">
                <a:solidFill>
                  <a:srgbClr val="00B050"/>
                </a:solidFill>
              </a:rPr>
              <a:t>A master’s degree or at least 18 semester credit hours of graduate-level coursework in the same or a closely related field.</a:t>
            </a:r>
          </a:p>
          <a:p>
            <a:pPr lvl="1">
              <a:lnSpc>
                <a:spcPct val="110000"/>
              </a:lnSpc>
            </a:pPr>
            <a:r>
              <a:rPr lang="en-US" sz="2600" b="1">
                <a:solidFill>
                  <a:srgbClr val="00B050"/>
                </a:solidFill>
              </a:rPr>
              <a:t>Professional licensure or certification in a related field or profession. </a:t>
            </a:r>
          </a:p>
          <a:p>
            <a:pPr lvl="1">
              <a:lnSpc>
                <a:spcPct val="110000"/>
              </a:lnSpc>
            </a:pPr>
            <a:r>
              <a:rPr lang="en-US" sz="2600" b="1">
                <a:solidFill>
                  <a:srgbClr val="00B050"/>
                </a:solidFill>
              </a:rPr>
              <a:t>Significant professional, research, or teaching experience in the same or closely related field.</a:t>
            </a:r>
          </a:p>
          <a:p>
            <a:pPr lvl="1">
              <a:lnSpc>
                <a:spcPct val="110000"/>
              </a:lnSpc>
            </a:pPr>
            <a:r>
              <a:rPr lang="en-US" sz="2600" b="1">
                <a:solidFill>
                  <a:srgbClr val="00B050"/>
                </a:solidFill>
              </a:rPr>
              <a:t>Continuous documented excellence in teaching.</a:t>
            </a:r>
          </a:p>
          <a:p>
            <a:pPr lvl="1">
              <a:lnSpc>
                <a:spcPct val="110000"/>
              </a:lnSpc>
            </a:pPr>
            <a:r>
              <a:rPr lang="en-US" sz="2600" b="1">
                <a:solidFill>
                  <a:srgbClr val="00B050"/>
                </a:solidFill>
              </a:rPr>
              <a:t>Or other demonstrated competencies and achievements that contribute to effective teaching and student learning outcomes.</a:t>
            </a:r>
            <a:endParaRPr lang="en-US" sz="2400"/>
          </a:p>
          <a:p>
            <a:endParaRPr lang="en-US" sz="2400"/>
          </a:p>
        </p:txBody>
      </p:sp>
    </p:spTree>
    <p:extLst>
      <p:ext uri="{BB962C8B-B14F-4D97-AF65-F5344CB8AC3E}">
        <p14:creationId xmlns:p14="http://schemas.microsoft.com/office/powerpoint/2010/main" val="173723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5C0B6D-8333-7857-819C-9085C2AC50B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009C2EF-39A4-D72D-0572-A77CD7852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65FDCFAA-7923-FDF8-4E6A-481B44A3D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9E904ABA-A987-6B0E-6EF5-4C7F6B692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8A330E-6D77-E9E3-7A79-E6C20127B7C8}"/>
              </a:ext>
            </a:extLst>
          </p:cNvPr>
          <p:cNvSpPr>
            <a:spLocks noGrp="1"/>
          </p:cNvSpPr>
          <p:nvPr>
            <p:ph type="title"/>
          </p:nvPr>
        </p:nvSpPr>
        <p:spPr>
          <a:xfrm>
            <a:off x="1115568" y="548640"/>
            <a:ext cx="10168128" cy="1179576"/>
          </a:xfrm>
        </p:spPr>
        <p:txBody>
          <a:bodyPr>
            <a:normAutofit/>
          </a:bodyPr>
          <a:lstStyle/>
          <a:p>
            <a:r>
              <a:rPr lang="en-US" sz="4000" b="1">
                <a:solidFill>
                  <a:srgbClr val="0070C0"/>
                </a:solidFill>
              </a:rPr>
              <a:t>Justification of Qualifications (Credentials)</a:t>
            </a:r>
          </a:p>
        </p:txBody>
      </p:sp>
      <p:sp>
        <p:nvSpPr>
          <p:cNvPr id="28" name="Rectangle 27">
            <a:extLst>
              <a:ext uri="{FF2B5EF4-FFF2-40B4-BE49-F238E27FC236}">
                <a16:creationId xmlns:a16="http://schemas.microsoft.com/office/drawing/2014/main" id="{81EDDD92-CB86-902B-99D5-9058AA2E4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27EC9AA-2880-5899-5C52-E48FB0D95D56}"/>
              </a:ext>
            </a:extLst>
          </p:cNvPr>
          <p:cNvSpPr>
            <a:spLocks noGrp="1"/>
          </p:cNvSpPr>
          <p:nvPr>
            <p:ph idx="1"/>
          </p:nvPr>
        </p:nvSpPr>
        <p:spPr>
          <a:xfrm>
            <a:off x="558209" y="2011680"/>
            <a:ext cx="11164399" cy="4659462"/>
          </a:xfrm>
        </p:spPr>
        <p:txBody>
          <a:bodyPr>
            <a:normAutofit/>
          </a:bodyPr>
          <a:lstStyle/>
          <a:p>
            <a:pPr>
              <a:spcAft>
                <a:spcPts val="1200"/>
              </a:spcAft>
            </a:pPr>
            <a:r>
              <a:rPr lang="en-US" sz="2400" b="1">
                <a:solidFill>
                  <a:srgbClr val="0070C0"/>
                </a:solidFill>
              </a:rPr>
              <a:t>Suppose any of the previously mentioned bulleted items apply. In that case, the department head is responsible for providing a detailed description of the qualifications of each instructor of record in the Certification of Credentials Form or an attached letter.</a:t>
            </a:r>
          </a:p>
          <a:p>
            <a:pPr>
              <a:spcAft>
                <a:spcPts val="1200"/>
              </a:spcAft>
            </a:pPr>
            <a:r>
              <a:rPr lang="en-US" sz="2400" b="1">
                <a:solidFill>
                  <a:srgbClr val="0070C0"/>
                </a:solidFill>
              </a:rPr>
              <a:t>Please note that simply stating the length of experience is insufficient justification; a comprehensive description of qualifications is required.</a:t>
            </a:r>
          </a:p>
          <a:p>
            <a:r>
              <a:rPr lang="en-US" sz="2400" b="1">
                <a:solidFill>
                  <a:srgbClr val="0070C0"/>
                </a:solidFill>
              </a:rPr>
              <a:t>General justifications such as "The individual has a degree in the field" or "The individual taught this course previously" are not acceptable.</a:t>
            </a:r>
          </a:p>
          <a:p>
            <a:pPr>
              <a:lnSpc>
                <a:spcPct val="120000"/>
              </a:lnSpc>
              <a:spcBef>
                <a:spcPts val="600"/>
              </a:spcBef>
            </a:pPr>
            <a:endParaRPr lang="en-US" sz="900" b="1">
              <a:solidFill>
                <a:srgbClr val="0070C0"/>
              </a:solidFill>
            </a:endParaRPr>
          </a:p>
          <a:p>
            <a:r>
              <a:rPr lang="en-US" sz="2000" b="1" i="1">
                <a:solidFill>
                  <a:srgbClr val="00B050"/>
                </a:solidFill>
              </a:rPr>
              <a:t>We will review examples of </a:t>
            </a:r>
            <a:r>
              <a:rPr lang="en-US" sz="2000" b="1" i="1" u="sng">
                <a:solidFill>
                  <a:srgbClr val="00B050"/>
                </a:solidFill>
              </a:rPr>
              <a:t>Justification of Qualification letters </a:t>
            </a:r>
            <a:r>
              <a:rPr lang="en-US" sz="2000" b="1" i="1">
                <a:solidFill>
                  <a:srgbClr val="00B050"/>
                </a:solidFill>
              </a:rPr>
              <a:t>later in the process.</a:t>
            </a:r>
            <a:endParaRPr lang="en-US" sz="2000"/>
          </a:p>
        </p:txBody>
      </p:sp>
    </p:spTree>
    <p:extLst>
      <p:ext uri="{BB962C8B-B14F-4D97-AF65-F5344CB8AC3E}">
        <p14:creationId xmlns:p14="http://schemas.microsoft.com/office/powerpoint/2010/main" val="80652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BFC5C-FB80-F080-7C40-29B02408B26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18FE5A-B3B1-51C7-1355-E3C65EF69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573477-CBA8-DFE4-5754-9D6E76755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018239-0B4D-C56A-2850-6FAA21104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0B1CC-B2E7-C0DC-BE58-5268320C461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rgbClr val="0070C0"/>
                </a:solidFill>
                <a:latin typeface="+mj-lt"/>
                <a:ea typeface="+mj-ea"/>
                <a:cs typeface="+mj-cs"/>
              </a:rPr>
              <a:t>Official Transcripts</a:t>
            </a:r>
          </a:p>
        </p:txBody>
      </p:sp>
      <p:cxnSp>
        <p:nvCxnSpPr>
          <p:cNvPr id="13" name="Straight Connector 12">
            <a:extLst>
              <a:ext uri="{FF2B5EF4-FFF2-40B4-BE49-F238E27FC236}">
                <a16:creationId xmlns:a16="http://schemas.microsoft.com/office/drawing/2014/main" id="{CF644013-D68B-34D1-32BD-906DEF010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E77350-BD88-3BE9-A900-BA0CF248F7FD}"/>
              </a:ext>
            </a:extLst>
          </p:cNvPr>
          <p:cNvPicPr>
            <a:picLocks noChangeAspect="1"/>
          </p:cNvPicPr>
          <p:nvPr/>
        </p:nvPicPr>
        <p:blipFill>
          <a:blip r:embed="rId2"/>
          <a:stretch>
            <a:fillRect/>
          </a:stretch>
        </p:blipFill>
        <p:spPr>
          <a:xfrm>
            <a:off x="8674384" y="5384901"/>
            <a:ext cx="2921152" cy="921137"/>
          </a:xfrm>
          <a:prstGeom prst="rect">
            <a:avLst/>
          </a:prstGeom>
        </p:spPr>
      </p:pic>
    </p:spTree>
    <p:extLst>
      <p:ext uri="{BB962C8B-B14F-4D97-AF65-F5344CB8AC3E}">
        <p14:creationId xmlns:p14="http://schemas.microsoft.com/office/powerpoint/2010/main" val="303243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0FBB7E-5669-62BE-ECAF-4B1FC6454AE8}"/>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B87D1D-AC87-F730-96D4-F0F8B2423487}"/>
              </a:ext>
            </a:extLst>
          </p:cNvPr>
          <p:cNvSpPr>
            <a:spLocks noGrp="1"/>
          </p:cNvSpPr>
          <p:nvPr>
            <p:ph idx="1"/>
          </p:nvPr>
        </p:nvSpPr>
        <p:spPr>
          <a:xfrm>
            <a:off x="365761" y="1049572"/>
            <a:ext cx="5534108" cy="5104539"/>
          </a:xfrm>
        </p:spPr>
        <p:txBody>
          <a:bodyPr>
            <a:normAutofit fontScale="92500" lnSpcReduction="10000"/>
          </a:bodyPr>
          <a:lstStyle/>
          <a:p>
            <a:pPr>
              <a:spcAft>
                <a:spcPts val="1200"/>
              </a:spcAft>
            </a:pPr>
            <a:r>
              <a:rPr lang="en-US" sz="2400" b="1">
                <a:solidFill>
                  <a:srgbClr val="0070C0"/>
                </a:solidFill>
              </a:rPr>
              <a:t>An official transcript is a verified document issued directly by the educational institution that details a student's academic history. It includes a complete list of courses taken, grades received, and credit hours earned, as well as information on majors, minors, and other pertinent academic details. </a:t>
            </a:r>
          </a:p>
          <a:p>
            <a:pPr>
              <a:spcAft>
                <a:spcPts val="1200"/>
              </a:spcAft>
            </a:pPr>
            <a:endParaRPr lang="en-US" sz="2400" b="1">
              <a:solidFill>
                <a:srgbClr val="0070C0"/>
              </a:solidFill>
            </a:endParaRPr>
          </a:p>
          <a:p>
            <a:pPr>
              <a:spcAft>
                <a:spcPts val="1200"/>
              </a:spcAft>
            </a:pPr>
            <a:r>
              <a:rPr lang="en-US" sz="2400" b="1">
                <a:solidFill>
                  <a:srgbClr val="0070C0"/>
                </a:solidFill>
              </a:rPr>
              <a:t>The transcript helps to identify the degree earned, the field of study, the date the degree was awarded, the institution that granted the degree, and the accreditation status of that institution.</a:t>
            </a:r>
          </a:p>
        </p:txBody>
      </p:sp>
      <p:pic>
        <p:nvPicPr>
          <p:cNvPr id="7" name="Picture 6">
            <a:extLst>
              <a:ext uri="{FF2B5EF4-FFF2-40B4-BE49-F238E27FC236}">
                <a16:creationId xmlns:a16="http://schemas.microsoft.com/office/drawing/2014/main" id="{A0EEF71D-A122-45CC-9872-761442E70F1D}"/>
              </a:ext>
            </a:extLst>
          </p:cNvPr>
          <p:cNvPicPr>
            <a:picLocks noChangeAspect="1"/>
          </p:cNvPicPr>
          <p:nvPr/>
        </p:nvPicPr>
        <p:blipFill>
          <a:blip r:embed="rId2"/>
          <a:stretch>
            <a:fillRect/>
          </a:stretch>
        </p:blipFill>
        <p:spPr>
          <a:xfrm>
            <a:off x="6011185" y="871146"/>
            <a:ext cx="5918305" cy="5104538"/>
          </a:xfrm>
          <a:prstGeom prst="rect">
            <a:avLst/>
          </a:prstGeom>
        </p:spPr>
      </p:pic>
    </p:spTree>
    <p:extLst>
      <p:ext uri="{BB962C8B-B14F-4D97-AF65-F5344CB8AC3E}">
        <p14:creationId xmlns:p14="http://schemas.microsoft.com/office/powerpoint/2010/main" val="131265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4C7D-7EA4-49F5-1C64-DE323E04BE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BB474-7CAE-5E34-4F1D-958FB1936E84}"/>
              </a:ext>
            </a:extLst>
          </p:cNvPr>
          <p:cNvSpPr>
            <a:spLocks noGrp="1"/>
          </p:cNvSpPr>
          <p:nvPr>
            <p:ph idx="1"/>
          </p:nvPr>
        </p:nvSpPr>
        <p:spPr>
          <a:xfrm>
            <a:off x="838200" y="510871"/>
            <a:ext cx="10515600" cy="5836258"/>
          </a:xfrm>
          <a:ln w="22225">
            <a:solidFill>
              <a:srgbClr val="00B050"/>
            </a:solidFill>
          </a:ln>
        </p:spPr>
        <p:txBody>
          <a:bodyPr>
            <a:normAutofit/>
          </a:bodyPr>
          <a:lstStyle/>
          <a:p>
            <a:pPr>
              <a:lnSpc>
                <a:spcPct val="100000"/>
              </a:lnSpc>
            </a:pPr>
            <a:endParaRPr lang="en-US" sz="1200" b="1">
              <a:solidFill>
                <a:srgbClr val="0070C0"/>
              </a:solidFill>
            </a:endParaRPr>
          </a:p>
          <a:p>
            <a:pPr marL="0" indent="0" algn="ctr">
              <a:lnSpc>
                <a:spcPct val="100000"/>
              </a:lnSpc>
              <a:buNone/>
            </a:pPr>
            <a:r>
              <a:rPr lang="en-US" b="1">
                <a:solidFill>
                  <a:srgbClr val="00B050"/>
                </a:solidFill>
              </a:rPr>
              <a:t>Considerations Regarding Official Transcripts.</a:t>
            </a:r>
          </a:p>
          <a:p>
            <a:pPr marL="0" indent="0" algn="ctr">
              <a:lnSpc>
                <a:spcPct val="100000"/>
              </a:lnSpc>
              <a:buNone/>
            </a:pPr>
            <a:endParaRPr lang="en-US" sz="1050" b="1">
              <a:solidFill>
                <a:srgbClr val="00B050"/>
              </a:solidFill>
            </a:endParaRPr>
          </a:p>
          <a:p>
            <a:pPr>
              <a:lnSpc>
                <a:spcPct val="100000"/>
              </a:lnSpc>
            </a:pPr>
            <a:r>
              <a:rPr lang="en-US" sz="2400" b="1">
                <a:solidFill>
                  <a:srgbClr val="0070C0"/>
                </a:solidFill>
              </a:rPr>
              <a:t>Official Transcripts must be sent directly to the Continuous Improvement &amp; Credentialing Coordinator or the College/Department from the issuing agency/institution.</a:t>
            </a:r>
          </a:p>
          <a:p>
            <a:pPr lvl="1">
              <a:lnSpc>
                <a:spcPct val="100000"/>
              </a:lnSpc>
            </a:pPr>
            <a:r>
              <a:rPr lang="en-US" sz="2000" b="1">
                <a:solidFill>
                  <a:srgbClr val="FF0000"/>
                </a:solidFill>
              </a:rPr>
              <a:t>NOTE: </a:t>
            </a:r>
            <a:r>
              <a:rPr lang="en-US" sz="2000" b="1">
                <a:solidFill>
                  <a:srgbClr val="0070C0"/>
                </a:solidFill>
              </a:rPr>
              <a:t>Transcripts may </a:t>
            </a:r>
            <a:r>
              <a:rPr lang="en-US" sz="2000" b="1">
                <a:solidFill>
                  <a:srgbClr val="FF0000"/>
                </a:solidFill>
              </a:rPr>
              <a:t>NOT</a:t>
            </a:r>
            <a:r>
              <a:rPr lang="en-US" sz="2000" b="1">
                <a:solidFill>
                  <a:srgbClr val="0070C0"/>
                </a:solidFill>
              </a:rPr>
              <a:t> be issued to students and are only considered official if sent directly between institutions.</a:t>
            </a:r>
          </a:p>
          <a:p>
            <a:pPr marL="457200" lvl="1" indent="0">
              <a:lnSpc>
                <a:spcPct val="100000"/>
              </a:lnSpc>
              <a:buNone/>
            </a:pPr>
            <a:endParaRPr lang="en-US" sz="2000" b="1">
              <a:solidFill>
                <a:srgbClr val="0070C0"/>
              </a:solidFill>
            </a:endParaRPr>
          </a:p>
          <a:p>
            <a:pPr>
              <a:lnSpc>
                <a:spcPct val="100000"/>
              </a:lnSpc>
            </a:pPr>
            <a:r>
              <a:rPr lang="en-US" sz="2400" b="1">
                <a:solidFill>
                  <a:srgbClr val="0070C0"/>
                </a:solidFill>
              </a:rPr>
              <a:t>If the degree with which the individual is being credentialed is from a non-accredited or foreign university, the transcripts </a:t>
            </a:r>
            <a:r>
              <a:rPr lang="en-US" sz="2400" b="1">
                <a:solidFill>
                  <a:srgbClr val="00B050"/>
                </a:solidFill>
              </a:rPr>
              <a:t>must be evaluated for equivalency</a:t>
            </a:r>
            <a:r>
              <a:rPr lang="en-US" sz="2400" b="1">
                <a:solidFill>
                  <a:srgbClr val="0070C0"/>
                </a:solidFill>
              </a:rPr>
              <a:t>.</a:t>
            </a:r>
          </a:p>
        </p:txBody>
      </p:sp>
    </p:spTree>
    <p:extLst>
      <p:ext uri="{BB962C8B-B14F-4D97-AF65-F5344CB8AC3E}">
        <p14:creationId xmlns:p14="http://schemas.microsoft.com/office/powerpoint/2010/main" val="19325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6ECC2-7CA1-77CC-49E3-D25F313CD6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5B476-CDBA-9B5C-A654-976D77D95CDD}"/>
              </a:ext>
            </a:extLst>
          </p:cNvPr>
          <p:cNvSpPr>
            <a:spLocks noGrp="1"/>
          </p:cNvSpPr>
          <p:nvPr>
            <p:ph idx="1"/>
          </p:nvPr>
        </p:nvSpPr>
        <p:spPr>
          <a:xfrm>
            <a:off x="838200" y="510871"/>
            <a:ext cx="10515600" cy="5836258"/>
          </a:xfrm>
          <a:ln w="22225">
            <a:solidFill>
              <a:srgbClr val="00B050"/>
            </a:solidFill>
          </a:ln>
        </p:spPr>
        <p:txBody>
          <a:bodyPr>
            <a:normAutofit/>
          </a:bodyPr>
          <a:lstStyle/>
          <a:p>
            <a:pPr>
              <a:lnSpc>
                <a:spcPct val="100000"/>
              </a:lnSpc>
            </a:pPr>
            <a:endParaRPr lang="en-US" sz="1200" b="1">
              <a:solidFill>
                <a:srgbClr val="0070C0"/>
              </a:solidFill>
            </a:endParaRPr>
          </a:p>
          <a:p>
            <a:pPr marL="0" indent="0" algn="ctr">
              <a:lnSpc>
                <a:spcPct val="100000"/>
              </a:lnSpc>
              <a:buNone/>
            </a:pPr>
            <a:r>
              <a:rPr lang="en-US" b="1">
                <a:solidFill>
                  <a:srgbClr val="00B050"/>
                </a:solidFill>
              </a:rPr>
              <a:t>Foreign Transcripts Evaluation.</a:t>
            </a:r>
          </a:p>
          <a:p>
            <a:pPr marL="0" indent="0" algn="ctr">
              <a:lnSpc>
                <a:spcPct val="100000"/>
              </a:lnSpc>
              <a:buNone/>
            </a:pPr>
            <a:endParaRPr lang="en-US" sz="1000" b="1">
              <a:solidFill>
                <a:srgbClr val="00B050"/>
              </a:solidFill>
            </a:endParaRPr>
          </a:p>
          <a:p>
            <a:pPr>
              <a:lnSpc>
                <a:spcPct val="100000"/>
              </a:lnSpc>
            </a:pPr>
            <a:r>
              <a:rPr lang="en-US" sz="2400" b="1">
                <a:solidFill>
                  <a:srgbClr val="0070C0"/>
                </a:solidFill>
              </a:rPr>
              <a:t> Foreign Transcripts must be evaluated by an organization that is a member of either the National Association of Credential Evaluation Services (NACES) or Association of International Credential Evaluators, Inc. (AICE). A detailed course-by-course evaluation report with an official transcript is required. </a:t>
            </a:r>
          </a:p>
          <a:p>
            <a:pPr>
              <a:lnSpc>
                <a:spcPct val="100000"/>
              </a:lnSpc>
            </a:pPr>
            <a:r>
              <a:rPr lang="en-US" sz="2400" b="1">
                <a:solidFill>
                  <a:srgbClr val="0070C0"/>
                </a:solidFill>
              </a:rPr>
              <a:t>The evaluation agency must send the evaluation report directly to the Continuous Improvement &amp; Credentialing Coordinator or the College/Department.</a:t>
            </a:r>
          </a:p>
          <a:p>
            <a:pPr>
              <a:lnSpc>
                <a:spcPct val="100000"/>
              </a:lnSpc>
            </a:pPr>
            <a:endParaRPr lang="en-US" sz="1200" b="1">
              <a:solidFill>
                <a:srgbClr val="0070C0"/>
              </a:solidFill>
            </a:endParaRPr>
          </a:p>
          <a:p>
            <a:pPr marL="0" indent="0" algn="ctr">
              <a:lnSpc>
                <a:spcPct val="100000"/>
              </a:lnSpc>
              <a:buNone/>
            </a:pPr>
            <a:r>
              <a:rPr lang="en-US" sz="2400" b="1" i="1" u="sng">
                <a:solidFill>
                  <a:srgbClr val="00B050"/>
                </a:solidFill>
              </a:rPr>
              <a:t>In these cases, the Foreign Transcript Evaluation Report is the document with which the credentialing packet forms will be completed.</a:t>
            </a:r>
          </a:p>
        </p:txBody>
      </p:sp>
    </p:spTree>
    <p:extLst>
      <p:ext uri="{BB962C8B-B14F-4D97-AF65-F5344CB8AC3E}">
        <p14:creationId xmlns:p14="http://schemas.microsoft.com/office/powerpoint/2010/main" val="130851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70BFBB-3AFC-67B2-AB58-5B33C69FE98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E2B3B-207E-9CFB-B604-122750CBEFB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rgbClr val="0070C0"/>
                </a:solidFill>
                <a:latin typeface="+mj-lt"/>
                <a:ea typeface="+mj-ea"/>
                <a:cs typeface="+mj-cs"/>
              </a:rPr>
              <a:t>Certification of Credentials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4FD5F9-E1C6-C6CB-F206-2EAADD6AC50D}"/>
              </a:ext>
            </a:extLst>
          </p:cNvPr>
          <p:cNvPicPr>
            <a:picLocks noChangeAspect="1"/>
          </p:cNvPicPr>
          <p:nvPr/>
        </p:nvPicPr>
        <p:blipFill>
          <a:blip r:embed="rId2"/>
          <a:stretch>
            <a:fillRect/>
          </a:stretch>
        </p:blipFill>
        <p:spPr>
          <a:xfrm>
            <a:off x="8674384" y="5384901"/>
            <a:ext cx="2921152" cy="921137"/>
          </a:xfrm>
          <a:prstGeom prst="rect">
            <a:avLst/>
          </a:prstGeom>
        </p:spPr>
      </p:pic>
    </p:spTree>
    <p:extLst>
      <p:ext uri="{BB962C8B-B14F-4D97-AF65-F5344CB8AC3E}">
        <p14:creationId xmlns:p14="http://schemas.microsoft.com/office/powerpoint/2010/main" val="98589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CA789EC6-3A08-25C7-4883-D9041F7BB53B}"/>
              </a:ext>
            </a:extLst>
          </p:cNvPr>
          <p:cNvGraphicFramePr>
            <a:graphicFrameLocks noChangeAspect="1"/>
          </p:cNvGraphicFramePr>
          <p:nvPr>
            <p:extLst>
              <p:ext uri="{D42A27DB-BD31-4B8C-83A1-F6EECF244321}">
                <p14:modId xmlns:p14="http://schemas.microsoft.com/office/powerpoint/2010/main" val="1099209726"/>
              </p:ext>
            </p:extLst>
          </p:nvPr>
        </p:nvGraphicFramePr>
        <p:xfrm>
          <a:off x="109158" y="1349572"/>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6191" imgH="5029200" progId="Acrobat.Document.DC">
                  <p:embed/>
                </p:oleObj>
              </mc:Choice>
              <mc:Fallback>
                <p:oleObj name="Acrobat Document" r:id="rId2" imgW="3886191" imgH="5029200" progId="Acrobat.Document.DC">
                  <p:embed/>
                  <p:pic>
                    <p:nvPicPr>
                      <p:cNvPr id="15" name="Object 14">
                        <a:extLst>
                          <a:ext uri="{FF2B5EF4-FFF2-40B4-BE49-F238E27FC236}">
                            <a16:creationId xmlns:a16="http://schemas.microsoft.com/office/drawing/2014/main" id="{CA789EC6-3A08-25C7-4883-D9041F7BB53B}"/>
                          </a:ext>
                        </a:extLst>
                      </p:cNvPr>
                      <p:cNvPicPr/>
                      <p:nvPr/>
                    </p:nvPicPr>
                    <p:blipFill>
                      <a:blip r:embed="rId3"/>
                      <a:stretch>
                        <a:fillRect/>
                      </a:stretch>
                    </p:blipFill>
                    <p:spPr>
                      <a:xfrm>
                        <a:off x="109158" y="1349572"/>
                        <a:ext cx="3886200" cy="5029200"/>
                      </a:xfrm>
                      <a:prstGeom prst="rect">
                        <a:avLst/>
                      </a:prstGeom>
                      <a:ln w="31750">
                        <a:solidFill>
                          <a:schemeClr val="accent5">
                            <a:lumMod val="75000"/>
                            <a:lumOff val="25000"/>
                          </a:schemeClr>
                        </a:solidFill>
                      </a:ln>
                    </p:spPr>
                  </p:pic>
                </p:oleObj>
              </mc:Fallback>
            </mc:AlternateContent>
          </a:graphicData>
        </a:graphic>
      </p:graphicFrame>
      <p:graphicFrame>
        <p:nvGraphicFramePr>
          <p:cNvPr id="16" name="Object 15">
            <a:extLst>
              <a:ext uri="{FF2B5EF4-FFF2-40B4-BE49-F238E27FC236}">
                <a16:creationId xmlns:a16="http://schemas.microsoft.com/office/drawing/2014/main" id="{ECCFA500-9870-2FE5-9D9A-0B8397487BCF}"/>
              </a:ext>
            </a:extLst>
          </p:cNvPr>
          <p:cNvGraphicFramePr>
            <a:graphicFrameLocks noChangeAspect="1"/>
          </p:cNvGraphicFramePr>
          <p:nvPr>
            <p:extLst>
              <p:ext uri="{D42A27DB-BD31-4B8C-83A1-F6EECF244321}">
                <p14:modId xmlns:p14="http://schemas.microsoft.com/office/powerpoint/2010/main" val="4262782637"/>
              </p:ext>
            </p:extLst>
          </p:nvPr>
        </p:nvGraphicFramePr>
        <p:xfrm>
          <a:off x="8196642" y="1349572"/>
          <a:ext cx="3886200" cy="5029200"/>
        </p:xfrm>
        <a:graphic>
          <a:graphicData uri="http://schemas.openxmlformats.org/presentationml/2006/ole">
            <mc:AlternateContent xmlns:mc="http://schemas.openxmlformats.org/markup-compatibility/2006">
              <mc:Choice xmlns:v="urn:schemas-microsoft-com:vml" Requires="v">
                <p:oleObj name="Acrobat Document" r:id="rId4" imgW="3886191" imgH="5029200" progId="Acrobat.Document.DC">
                  <p:embed/>
                </p:oleObj>
              </mc:Choice>
              <mc:Fallback>
                <p:oleObj name="Acrobat Document" r:id="rId4" imgW="3886191" imgH="5029200" progId="Acrobat.Document.DC">
                  <p:embed/>
                  <p:pic>
                    <p:nvPicPr>
                      <p:cNvPr id="16" name="Object 15">
                        <a:extLst>
                          <a:ext uri="{FF2B5EF4-FFF2-40B4-BE49-F238E27FC236}">
                            <a16:creationId xmlns:a16="http://schemas.microsoft.com/office/drawing/2014/main" id="{ECCFA500-9870-2FE5-9D9A-0B8397487BCF}"/>
                          </a:ext>
                        </a:extLst>
                      </p:cNvPr>
                      <p:cNvPicPr/>
                      <p:nvPr/>
                    </p:nvPicPr>
                    <p:blipFill>
                      <a:blip r:embed="rId5"/>
                      <a:stretch>
                        <a:fillRect/>
                      </a:stretch>
                    </p:blipFill>
                    <p:spPr>
                      <a:xfrm>
                        <a:off x="8196642" y="1349572"/>
                        <a:ext cx="3886200" cy="5029200"/>
                      </a:xfrm>
                      <a:prstGeom prst="rect">
                        <a:avLst/>
                      </a:prstGeom>
                      <a:ln w="31750">
                        <a:solidFill>
                          <a:schemeClr val="accent5">
                            <a:lumMod val="75000"/>
                            <a:lumOff val="25000"/>
                          </a:schemeClr>
                        </a:solidFill>
                      </a:ln>
                    </p:spPr>
                  </p:pic>
                </p:oleObj>
              </mc:Fallback>
            </mc:AlternateContent>
          </a:graphicData>
        </a:graphic>
      </p:graphicFrame>
      <p:graphicFrame>
        <p:nvGraphicFramePr>
          <p:cNvPr id="17" name="Object 16">
            <a:extLst>
              <a:ext uri="{FF2B5EF4-FFF2-40B4-BE49-F238E27FC236}">
                <a16:creationId xmlns:a16="http://schemas.microsoft.com/office/drawing/2014/main" id="{ED5EDB34-DD78-B14B-DB2C-D4D79C9997E4}"/>
              </a:ext>
            </a:extLst>
          </p:cNvPr>
          <p:cNvGraphicFramePr>
            <a:graphicFrameLocks noChangeAspect="1"/>
          </p:cNvGraphicFramePr>
          <p:nvPr>
            <p:extLst>
              <p:ext uri="{D42A27DB-BD31-4B8C-83A1-F6EECF244321}">
                <p14:modId xmlns:p14="http://schemas.microsoft.com/office/powerpoint/2010/main" val="3366118451"/>
              </p:ext>
            </p:extLst>
          </p:nvPr>
        </p:nvGraphicFramePr>
        <p:xfrm>
          <a:off x="4152900" y="1349575"/>
          <a:ext cx="3886200" cy="5029200"/>
        </p:xfrm>
        <a:graphic>
          <a:graphicData uri="http://schemas.openxmlformats.org/presentationml/2006/ole">
            <mc:AlternateContent xmlns:mc="http://schemas.openxmlformats.org/markup-compatibility/2006">
              <mc:Choice xmlns:v="urn:schemas-microsoft-com:vml" Requires="v">
                <p:oleObj name="Acrobat Document" r:id="rId6" imgW="3886191" imgH="5029200" progId="Acrobat.Document.DC">
                  <p:embed/>
                </p:oleObj>
              </mc:Choice>
              <mc:Fallback>
                <p:oleObj name="Acrobat Document" r:id="rId6" imgW="3886191" imgH="5029200" progId="Acrobat.Document.DC">
                  <p:embed/>
                  <p:pic>
                    <p:nvPicPr>
                      <p:cNvPr id="17" name="Object 16">
                        <a:extLst>
                          <a:ext uri="{FF2B5EF4-FFF2-40B4-BE49-F238E27FC236}">
                            <a16:creationId xmlns:a16="http://schemas.microsoft.com/office/drawing/2014/main" id="{ED5EDB34-DD78-B14B-DB2C-D4D79C9997E4}"/>
                          </a:ext>
                        </a:extLst>
                      </p:cNvPr>
                      <p:cNvPicPr/>
                      <p:nvPr/>
                    </p:nvPicPr>
                    <p:blipFill>
                      <a:blip r:embed="rId7"/>
                      <a:stretch>
                        <a:fillRect/>
                      </a:stretch>
                    </p:blipFill>
                    <p:spPr>
                      <a:xfrm>
                        <a:off x="4152900" y="1349575"/>
                        <a:ext cx="3886200" cy="5029200"/>
                      </a:xfrm>
                      <a:prstGeom prst="rect">
                        <a:avLst/>
                      </a:prstGeom>
                      <a:ln w="31750">
                        <a:solidFill>
                          <a:schemeClr val="accent5">
                            <a:lumMod val="75000"/>
                            <a:lumOff val="25000"/>
                          </a:schemeClr>
                        </a:solidFill>
                      </a:ln>
                    </p:spPr>
                  </p:pic>
                </p:oleObj>
              </mc:Fallback>
            </mc:AlternateContent>
          </a:graphicData>
        </a:graphic>
      </p:graphicFrame>
      <p:sp>
        <p:nvSpPr>
          <p:cNvPr id="18" name="TextBox 17">
            <a:extLst>
              <a:ext uri="{FF2B5EF4-FFF2-40B4-BE49-F238E27FC236}">
                <a16:creationId xmlns:a16="http://schemas.microsoft.com/office/drawing/2014/main" id="{FAFF17A8-B226-CB36-36DA-B64DE627FBD5}"/>
              </a:ext>
            </a:extLst>
          </p:cNvPr>
          <p:cNvSpPr txBox="1"/>
          <p:nvPr/>
        </p:nvSpPr>
        <p:spPr>
          <a:xfrm>
            <a:off x="109158" y="730102"/>
            <a:ext cx="3886199" cy="461665"/>
          </a:xfrm>
          <a:prstGeom prst="rect">
            <a:avLst/>
          </a:prstGeom>
          <a:solidFill>
            <a:schemeClr val="accent5">
              <a:lumMod val="75000"/>
              <a:lumOff val="25000"/>
            </a:schemeClr>
          </a:solidFill>
          <a:ln w="31750">
            <a:solidFill>
              <a:schemeClr val="accent5">
                <a:lumMod val="75000"/>
                <a:lumOff val="25000"/>
              </a:schemeClr>
            </a:solidFill>
          </a:ln>
        </p:spPr>
        <p:txBody>
          <a:bodyPr wrap="square" rtlCol="0">
            <a:spAutoFit/>
          </a:bodyPr>
          <a:lstStyle/>
          <a:p>
            <a:pPr algn="ctr"/>
            <a:r>
              <a:rPr lang="en-US" sz="2400" b="1">
                <a:solidFill>
                  <a:schemeClr val="bg1"/>
                </a:solidFill>
              </a:rPr>
              <a:t>Tenured or Tenure-Track</a:t>
            </a:r>
          </a:p>
        </p:txBody>
      </p:sp>
      <p:sp>
        <p:nvSpPr>
          <p:cNvPr id="19" name="TextBox 18">
            <a:extLst>
              <a:ext uri="{FF2B5EF4-FFF2-40B4-BE49-F238E27FC236}">
                <a16:creationId xmlns:a16="http://schemas.microsoft.com/office/drawing/2014/main" id="{3A358B9E-F604-87EF-679E-106B91F0F4EC}"/>
              </a:ext>
            </a:extLst>
          </p:cNvPr>
          <p:cNvSpPr txBox="1"/>
          <p:nvPr/>
        </p:nvSpPr>
        <p:spPr>
          <a:xfrm>
            <a:off x="4152901" y="730101"/>
            <a:ext cx="3886199" cy="461665"/>
          </a:xfrm>
          <a:prstGeom prst="rect">
            <a:avLst/>
          </a:prstGeom>
          <a:solidFill>
            <a:schemeClr val="accent5">
              <a:lumMod val="75000"/>
              <a:lumOff val="25000"/>
            </a:schemeClr>
          </a:solidFill>
          <a:ln w="31750">
            <a:solidFill>
              <a:schemeClr val="accent5">
                <a:lumMod val="75000"/>
                <a:lumOff val="25000"/>
              </a:schemeClr>
            </a:solidFill>
          </a:ln>
        </p:spPr>
        <p:txBody>
          <a:bodyPr wrap="square" rtlCol="0">
            <a:spAutoFit/>
          </a:bodyPr>
          <a:lstStyle/>
          <a:p>
            <a:pPr algn="ctr"/>
            <a:r>
              <a:rPr lang="en-US" sz="2400" b="1">
                <a:solidFill>
                  <a:schemeClr val="bg1"/>
                </a:solidFill>
              </a:rPr>
              <a:t>Non-Tenure Track</a:t>
            </a:r>
          </a:p>
        </p:txBody>
      </p:sp>
      <p:sp>
        <p:nvSpPr>
          <p:cNvPr id="20" name="TextBox 19">
            <a:extLst>
              <a:ext uri="{FF2B5EF4-FFF2-40B4-BE49-F238E27FC236}">
                <a16:creationId xmlns:a16="http://schemas.microsoft.com/office/drawing/2014/main" id="{46E19EF3-DAF8-A306-CDAC-577CAFE1BD02}"/>
              </a:ext>
            </a:extLst>
          </p:cNvPr>
          <p:cNvSpPr txBox="1"/>
          <p:nvPr/>
        </p:nvSpPr>
        <p:spPr>
          <a:xfrm>
            <a:off x="8148258" y="730100"/>
            <a:ext cx="3886199" cy="466344"/>
          </a:xfrm>
          <a:prstGeom prst="rect">
            <a:avLst/>
          </a:prstGeom>
          <a:solidFill>
            <a:schemeClr val="accent5">
              <a:lumMod val="75000"/>
              <a:lumOff val="25000"/>
            </a:schemeClr>
          </a:solidFill>
          <a:ln w="31750">
            <a:solidFill>
              <a:schemeClr val="accent5">
                <a:lumMod val="75000"/>
                <a:lumOff val="25000"/>
              </a:schemeClr>
            </a:solidFill>
          </a:ln>
        </p:spPr>
        <p:txBody>
          <a:bodyPr wrap="square" rtlCol="0">
            <a:spAutoFit/>
          </a:bodyPr>
          <a:lstStyle/>
          <a:p>
            <a:pPr algn="ctr"/>
            <a:r>
              <a:rPr lang="en-US" sz="2000" b="1">
                <a:solidFill>
                  <a:schemeClr val="bg1"/>
                </a:solidFill>
              </a:rPr>
              <a:t>Graduate Teaching Assistant</a:t>
            </a:r>
            <a:endParaRPr lang="en-US" sz="2400" b="1">
              <a:solidFill>
                <a:schemeClr val="bg1"/>
              </a:solidFill>
            </a:endParaRPr>
          </a:p>
        </p:txBody>
      </p:sp>
    </p:spTree>
    <p:extLst>
      <p:ext uri="{BB962C8B-B14F-4D97-AF65-F5344CB8AC3E}">
        <p14:creationId xmlns:p14="http://schemas.microsoft.com/office/powerpoint/2010/main" val="144645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5EA16-C0C8-0CDF-598E-80C2052B697A}"/>
            </a:ext>
          </a:extLst>
        </p:cNvPr>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0D91F97-A1C9-E8DB-B541-B6154E509A3C}"/>
              </a:ext>
            </a:extLst>
          </p:cNvPr>
          <p:cNvSpPr>
            <a:spLocks noGrp="1"/>
          </p:cNvSpPr>
          <p:nvPr>
            <p:ph type="title"/>
          </p:nvPr>
        </p:nvSpPr>
        <p:spPr>
          <a:xfrm>
            <a:off x="6905757" y="1470355"/>
            <a:ext cx="4913906" cy="4140403"/>
          </a:xfrm>
        </p:spPr>
        <p:txBody>
          <a:bodyPr vert="horz" lIns="91440" tIns="45720" rIns="91440" bIns="45720" rtlCol="0" anchor="t">
            <a:normAutofit fontScale="90000"/>
          </a:bodyPr>
          <a:lstStyle/>
          <a:p>
            <a:r>
              <a:rPr lang="en-US" sz="3200" b="1" kern="1200" dirty="0">
                <a:solidFill>
                  <a:srgbClr val="00B050"/>
                </a:solidFill>
                <a:latin typeface="+mj-lt"/>
                <a:ea typeface="+mj-ea"/>
                <a:cs typeface="+mj-cs"/>
              </a:rPr>
              <a:t>Learning Objectives:</a:t>
            </a:r>
            <a:br>
              <a:rPr lang="en-US" sz="2900" b="1" kern="1200" dirty="0"/>
            </a:br>
            <a:br>
              <a:rPr lang="en-US" sz="2900" b="1" dirty="0"/>
            </a:br>
            <a:r>
              <a:rPr lang="en-US" sz="2900" b="1" dirty="0">
                <a:solidFill>
                  <a:srgbClr val="00B050"/>
                </a:solidFill>
              </a:rPr>
              <a:t>1</a:t>
            </a:r>
            <a:r>
              <a:rPr lang="en-US" sz="2900" b="1" kern="1200" dirty="0">
                <a:solidFill>
                  <a:srgbClr val="00B050"/>
                </a:solidFill>
                <a:latin typeface="+mj-lt"/>
                <a:ea typeface="+mj-ea"/>
                <a:cs typeface="+mj-cs"/>
              </a:rPr>
              <a:t>. </a:t>
            </a:r>
            <a:r>
              <a:rPr lang="en-US" sz="2900" b="1" kern="1200" dirty="0">
                <a:solidFill>
                  <a:schemeClr val="accent5">
                    <a:lumMod val="75000"/>
                    <a:lumOff val="25000"/>
                  </a:schemeClr>
                </a:solidFill>
                <a:latin typeface="+mj-lt"/>
                <a:ea typeface="+mj-ea"/>
                <a:cs typeface="+mj-cs"/>
              </a:rPr>
              <a:t>Understand the faculty credentialing process and its importance.</a:t>
            </a:r>
            <a:br>
              <a:rPr lang="en-US" sz="2900" b="1" kern="1200" dirty="0"/>
            </a:br>
            <a:br>
              <a:rPr lang="en-US" sz="2900" b="1" kern="1200" dirty="0"/>
            </a:br>
            <a:r>
              <a:rPr lang="en-US" sz="2900" b="1" dirty="0">
                <a:solidFill>
                  <a:srgbClr val="00B050"/>
                </a:solidFill>
              </a:rPr>
              <a:t>2</a:t>
            </a:r>
            <a:r>
              <a:rPr lang="en-US" sz="2900" b="1" kern="1200" dirty="0">
                <a:solidFill>
                  <a:srgbClr val="00B050"/>
                </a:solidFill>
                <a:latin typeface="+mj-lt"/>
                <a:ea typeface="+mj-ea"/>
                <a:cs typeface="+mj-cs"/>
              </a:rPr>
              <a:t>. </a:t>
            </a:r>
            <a:r>
              <a:rPr lang="en-US" sz="2900" b="1" dirty="0">
                <a:solidFill>
                  <a:schemeClr val="accent5">
                    <a:lumMod val="75000"/>
                    <a:lumOff val="25000"/>
                  </a:schemeClr>
                </a:solidFill>
              </a:rPr>
              <a:t>Understand</a:t>
            </a:r>
            <a:r>
              <a:rPr lang="en-US" sz="2900" b="1" kern="1200" dirty="0">
                <a:solidFill>
                  <a:schemeClr val="accent5">
                    <a:lumMod val="75000"/>
                    <a:lumOff val="25000"/>
                  </a:schemeClr>
                </a:solidFill>
                <a:latin typeface="+mj-lt"/>
                <a:ea typeface="+mj-ea"/>
                <a:cs typeface="+mj-cs"/>
              </a:rPr>
              <a:t> how to fill out the faculty credentialing packet.</a:t>
            </a:r>
            <a:br>
              <a:rPr lang="en-US" sz="2900" b="1" kern="1200" dirty="0"/>
            </a:br>
            <a:br>
              <a:rPr lang="en-US" sz="2900" b="1" dirty="0"/>
            </a:br>
            <a:endParaRPr lang="en-US" sz="2900" b="1" kern="1200" dirty="0">
              <a:solidFill>
                <a:schemeClr val="accent5">
                  <a:lumMod val="75000"/>
                  <a:lumOff val="25000"/>
                </a:schemeClr>
              </a:solidFill>
              <a:latin typeface="+mj-lt"/>
              <a:ea typeface="+mj-ea"/>
              <a:cs typeface="+mj-cs"/>
            </a:endParaRPr>
          </a:p>
        </p:txBody>
      </p:sp>
      <p:grpSp>
        <p:nvGrpSpPr>
          <p:cNvPr id="4105" name="Group 410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4106" name="Straight Connector 410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Form by VietLeDuy on Dribbble">
            <a:extLst>
              <a:ext uri="{FF2B5EF4-FFF2-40B4-BE49-F238E27FC236}">
                <a16:creationId xmlns:a16="http://schemas.microsoft.com/office/drawing/2014/main" id="{C867F798-93A0-23D9-061F-A4A2AE423B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597" y="1325689"/>
            <a:ext cx="5608830" cy="420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142CAD-04E8-B198-5B7A-F7DC2AFD4C5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1E02C97F-8D2C-5349-95C7-E7FF6BD6B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B7748D7-6E27-FDD2-F0DE-573C8ABBF6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28EE71E7-447A-1A43-A355-399531498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94DBEC-F9B6-A465-E56E-B124D5FB5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CCCBDCD-C621-6537-61EB-402DCB6EE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9DA873BD-4639-7993-6575-B3141744E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EEBD78-4F1F-5C1A-AC1C-E11301BB0FAB}"/>
              </a:ext>
            </a:extLst>
          </p:cNvPr>
          <p:cNvPicPr>
            <a:picLocks noChangeAspect="1"/>
          </p:cNvPicPr>
          <p:nvPr/>
        </p:nvPicPr>
        <p:blipFill>
          <a:blip r:embed="rId2"/>
          <a:srcRect b="32294"/>
          <a:stretch/>
        </p:blipFill>
        <p:spPr>
          <a:xfrm>
            <a:off x="2077494" y="245281"/>
            <a:ext cx="8037012" cy="2682217"/>
          </a:xfrm>
          <a:prstGeom prst="rect">
            <a:avLst/>
          </a:prstGeom>
          <a:ln w="31750">
            <a:solidFill>
              <a:schemeClr val="accent5">
                <a:lumMod val="75000"/>
                <a:lumOff val="25000"/>
              </a:schemeClr>
            </a:solidFill>
          </a:ln>
        </p:spPr>
      </p:pic>
      <p:pic>
        <p:nvPicPr>
          <p:cNvPr id="8" name="Picture 7">
            <a:extLst>
              <a:ext uri="{FF2B5EF4-FFF2-40B4-BE49-F238E27FC236}">
                <a16:creationId xmlns:a16="http://schemas.microsoft.com/office/drawing/2014/main" id="{80D788C3-3374-FA89-C2BC-CF9E25106217}"/>
              </a:ext>
            </a:extLst>
          </p:cNvPr>
          <p:cNvPicPr>
            <a:picLocks noChangeAspect="1"/>
          </p:cNvPicPr>
          <p:nvPr/>
        </p:nvPicPr>
        <p:blipFill>
          <a:blip r:embed="rId3"/>
          <a:stretch>
            <a:fillRect/>
          </a:stretch>
        </p:blipFill>
        <p:spPr>
          <a:xfrm>
            <a:off x="2077494" y="3235613"/>
            <a:ext cx="8037012" cy="2701031"/>
          </a:xfrm>
          <a:prstGeom prst="rect">
            <a:avLst/>
          </a:prstGeom>
          <a:ln w="31750">
            <a:solidFill>
              <a:schemeClr val="accent5">
                <a:lumMod val="75000"/>
                <a:lumOff val="25000"/>
              </a:schemeClr>
            </a:solidFill>
          </a:ln>
        </p:spPr>
      </p:pic>
      <p:sp>
        <p:nvSpPr>
          <p:cNvPr id="9" name="Rectangle 8">
            <a:extLst>
              <a:ext uri="{FF2B5EF4-FFF2-40B4-BE49-F238E27FC236}">
                <a16:creationId xmlns:a16="http://schemas.microsoft.com/office/drawing/2014/main" id="{22742C9F-D9B0-47C5-555D-943DF9441FBD}"/>
              </a:ext>
            </a:extLst>
          </p:cNvPr>
          <p:cNvSpPr/>
          <p:nvPr/>
        </p:nvSpPr>
        <p:spPr>
          <a:xfrm>
            <a:off x="6244855" y="467832"/>
            <a:ext cx="1580708" cy="24809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10B1B1-FF58-2BD8-3B65-509EFBAD16F0}"/>
              </a:ext>
            </a:extLst>
          </p:cNvPr>
          <p:cNvSpPr/>
          <p:nvPr/>
        </p:nvSpPr>
        <p:spPr>
          <a:xfrm>
            <a:off x="6418520" y="3425456"/>
            <a:ext cx="1215657" cy="23214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8B6324-9CFD-B4B6-6081-4BD2FD9E3651}"/>
              </a:ext>
            </a:extLst>
          </p:cNvPr>
          <p:cNvSpPr/>
          <p:nvPr/>
        </p:nvSpPr>
        <p:spPr>
          <a:xfrm>
            <a:off x="6925338" y="5172739"/>
            <a:ext cx="793899" cy="23214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F0D3F5-614A-5842-601E-501324D8EED5}"/>
              </a:ext>
            </a:extLst>
          </p:cNvPr>
          <p:cNvSpPr/>
          <p:nvPr/>
        </p:nvSpPr>
        <p:spPr>
          <a:xfrm>
            <a:off x="6925338" y="2182874"/>
            <a:ext cx="793899" cy="23214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8D850F-E3C0-C461-698D-DE95B3B9A27C}"/>
              </a:ext>
            </a:extLst>
          </p:cNvPr>
          <p:cNvSpPr/>
          <p:nvPr/>
        </p:nvSpPr>
        <p:spPr>
          <a:xfrm>
            <a:off x="2257645" y="5651204"/>
            <a:ext cx="793899" cy="23214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A6E4C6-E7B8-88B3-5F8E-B6B123517E41}"/>
              </a:ext>
            </a:extLst>
          </p:cNvPr>
          <p:cNvSpPr/>
          <p:nvPr/>
        </p:nvSpPr>
        <p:spPr>
          <a:xfrm>
            <a:off x="2317896" y="2683901"/>
            <a:ext cx="793899" cy="23214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86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6A88F1-CDBE-EB79-AAD5-5C51246EB5B9}"/>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AFE2BBA3-48DF-10B9-A37B-E4C935391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B4ED218-4384-E3BC-D4E7-4B0A704FB6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31D5F58E-0025-F777-C455-174C84790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C766707-29D6-9008-F5C3-7E0D5ABD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CD3AF6A-A3C3-A28C-9300-A4C2A06C9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FE96F5B-E17D-AE27-133F-5C6E0CED7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40E9C4-936A-AB7A-57EB-08FD51839997}"/>
              </a:ext>
            </a:extLst>
          </p:cNvPr>
          <p:cNvPicPr>
            <a:picLocks noChangeAspect="1"/>
          </p:cNvPicPr>
          <p:nvPr/>
        </p:nvPicPr>
        <p:blipFill>
          <a:blip r:embed="rId2"/>
          <a:srcRect b="32294"/>
          <a:stretch/>
        </p:blipFill>
        <p:spPr>
          <a:xfrm>
            <a:off x="2077494" y="245281"/>
            <a:ext cx="8037012" cy="2682217"/>
          </a:xfrm>
          <a:prstGeom prst="rect">
            <a:avLst/>
          </a:prstGeom>
          <a:ln w="31750">
            <a:solidFill>
              <a:schemeClr val="accent5">
                <a:lumMod val="75000"/>
                <a:lumOff val="25000"/>
              </a:schemeClr>
            </a:solidFill>
          </a:ln>
        </p:spPr>
      </p:pic>
      <p:sp>
        <p:nvSpPr>
          <p:cNvPr id="3" name="Rectangle 2">
            <a:extLst>
              <a:ext uri="{FF2B5EF4-FFF2-40B4-BE49-F238E27FC236}">
                <a16:creationId xmlns:a16="http://schemas.microsoft.com/office/drawing/2014/main" id="{0EC3BF4B-E498-638D-5AFB-58B8555E53A6}"/>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Select "This is an update" if the person is currently affiliated with the university as a faculty member (not a staff member); this indicates that the official transcripts are in our files (Laserfiche).</a:t>
            </a:r>
          </a:p>
        </p:txBody>
      </p:sp>
      <p:sp>
        <p:nvSpPr>
          <p:cNvPr id="4" name="Rectangle 3">
            <a:extLst>
              <a:ext uri="{FF2B5EF4-FFF2-40B4-BE49-F238E27FC236}">
                <a16:creationId xmlns:a16="http://schemas.microsoft.com/office/drawing/2014/main" id="{EADC69F2-3908-04EB-021A-179EDA9DD805}"/>
              </a:ext>
            </a:extLst>
          </p:cNvPr>
          <p:cNvSpPr/>
          <p:nvPr/>
        </p:nvSpPr>
        <p:spPr>
          <a:xfrm>
            <a:off x="2374603" y="1800447"/>
            <a:ext cx="1403499"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878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551003-0104-BBE3-B490-2C387189AB74}"/>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A4C2742-7CFB-7F46-B9A7-4B2AE7B37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205E726-AA1E-C853-EEFB-458D20314A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AB4894F9-ACEE-F855-26FE-D3D43211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B63E2C-322B-191C-2AEF-ABE44F1D9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A6D5C91F-0506-4102-7884-A726F01D0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ED9231B-A787-780E-DE55-27BC74A64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C83287-1380-B751-64F0-F06C70CFB300}"/>
              </a:ext>
            </a:extLst>
          </p:cNvPr>
          <p:cNvPicPr>
            <a:picLocks noChangeAspect="1"/>
          </p:cNvPicPr>
          <p:nvPr/>
        </p:nvPicPr>
        <p:blipFill>
          <a:blip r:embed="rId2"/>
          <a:srcRect b="32294"/>
          <a:stretch/>
        </p:blipFill>
        <p:spPr>
          <a:xfrm>
            <a:off x="2077494" y="245281"/>
            <a:ext cx="8037012" cy="2682217"/>
          </a:xfrm>
          <a:prstGeom prst="rect">
            <a:avLst/>
          </a:prstGeom>
          <a:ln w="31750">
            <a:solidFill>
              <a:schemeClr val="accent5">
                <a:lumMod val="75000"/>
                <a:lumOff val="25000"/>
              </a:schemeClr>
            </a:solidFill>
          </a:ln>
        </p:spPr>
      </p:pic>
      <p:sp>
        <p:nvSpPr>
          <p:cNvPr id="6" name="Rectangle 5">
            <a:extLst>
              <a:ext uri="{FF2B5EF4-FFF2-40B4-BE49-F238E27FC236}">
                <a16:creationId xmlns:a16="http://schemas.microsoft.com/office/drawing/2014/main" id="{4F25140B-3184-0E80-5B34-3561B32BC197}"/>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If an individual has been away from the university for more than one term, a complete application packet must be submitted for review again. (</a:t>
            </a:r>
            <a:r>
              <a:rPr lang="en-US" b="1">
                <a:solidFill>
                  <a:srgbClr val="FF0000"/>
                </a:solidFill>
              </a:rPr>
              <a:t>AND IT’S NOT AN UPDATE</a:t>
            </a:r>
            <a:r>
              <a:rPr lang="en-US" b="1">
                <a:solidFill>
                  <a:schemeClr val="accent1">
                    <a:lumMod val="50000"/>
                  </a:schemeClr>
                </a:solidFill>
              </a:rPr>
              <a:t>)</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Official Transcripts (OT) must be retained for 5 years (FERPA regulations &amp; the State of Texas Records Retention Schedule). Please check Laserfiche to verify if the OT are on file, or contact the Continuous Improvement &amp; Credentialing Coordinator to access a copy so you can complete the forms.</a:t>
            </a:r>
          </a:p>
        </p:txBody>
      </p:sp>
      <p:sp>
        <p:nvSpPr>
          <p:cNvPr id="7" name="Rectangle 6">
            <a:extLst>
              <a:ext uri="{FF2B5EF4-FFF2-40B4-BE49-F238E27FC236}">
                <a16:creationId xmlns:a16="http://schemas.microsoft.com/office/drawing/2014/main" id="{0D7A218E-F4BF-9EF6-C7B2-1615ADD9FC5E}"/>
              </a:ext>
            </a:extLst>
          </p:cNvPr>
          <p:cNvSpPr/>
          <p:nvPr/>
        </p:nvSpPr>
        <p:spPr>
          <a:xfrm>
            <a:off x="2374603" y="1800447"/>
            <a:ext cx="1403499"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85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F2DD39-2295-89E6-FCF8-EFE38E510391}"/>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86C46606-A490-0FD9-9955-748EA12CB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C4135C5-874E-BD6A-0915-BE74291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5783D901-9258-7AA6-603D-31F809A43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02DD52-3C05-13A0-4490-130E821CE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B20F5837-636E-19DD-D43A-D9A28059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7CCA4F4F-031E-5A54-AF24-A49B0D0F7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B1DAE8-94C3-C8A9-97D2-5C15F634BE5C}"/>
              </a:ext>
            </a:extLst>
          </p:cNvPr>
          <p:cNvPicPr>
            <a:picLocks noChangeAspect="1"/>
          </p:cNvPicPr>
          <p:nvPr/>
        </p:nvPicPr>
        <p:blipFill>
          <a:blip r:embed="rId2"/>
          <a:srcRect b="32294"/>
          <a:stretch/>
        </p:blipFill>
        <p:spPr>
          <a:xfrm>
            <a:off x="2077494" y="245281"/>
            <a:ext cx="8037012" cy="2682217"/>
          </a:xfrm>
          <a:prstGeom prst="rect">
            <a:avLst/>
          </a:prstGeom>
          <a:ln w="31750">
            <a:solidFill>
              <a:schemeClr val="accent5">
                <a:lumMod val="75000"/>
                <a:lumOff val="25000"/>
              </a:schemeClr>
            </a:solidFill>
          </a:ln>
        </p:spPr>
      </p:pic>
      <p:sp>
        <p:nvSpPr>
          <p:cNvPr id="3" name="Rectangle 2">
            <a:extLst>
              <a:ext uri="{FF2B5EF4-FFF2-40B4-BE49-F238E27FC236}">
                <a16:creationId xmlns:a16="http://schemas.microsoft.com/office/drawing/2014/main" id="{81AE13E0-801F-83F8-D564-46CD23343B25}"/>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This policy is currently under review. The Graduate Teaching Certification Form will be removed, so please select this checkbox as the confirmation source for Graduate-level faculty when necessary.</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A number: Human Resources provides this identification number; without it, the packet cannot be processed in banner.</a:t>
            </a:r>
          </a:p>
        </p:txBody>
      </p:sp>
      <p:sp>
        <p:nvSpPr>
          <p:cNvPr id="4" name="Rectangle 3">
            <a:extLst>
              <a:ext uri="{FF2B5EF4-FFF2-40B4-BE49-F238E27FC236}">
                <a16:creationId xmlns:a16="http://schemas.microsoft.com/office/drawing/2014/main" id="{7C12A51E-DDB8-E482-74C4-7D0FBFACFCBA}"/>
              </a:ext>
            </a:extLst>
          </p:cNvPr>
          <p:cNvSpPr/>
          <p:nvPr/>
        </p:nvSpPr>
        <p:spPr>
          <a:xfrm>
            <a:off x="4118346" y="1779181"/>
            <a:ext cx="3416596"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38EA2-D7BB-6769-4035-062357F798B2}"/>
              </a:ext>
            </a:extLst>
          </p:cNvPr>
          <p:cNvSpPr/>
          <p:nvPr/>
        </p:nvSpPr>
        <p:spPr>
          <a:xfrm>
            <a:off x="7598734" y="1779181"/>
            <a:ext cx="2247015"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59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172AF0-1F91-EF6C-1870-8F0D7B05624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8C028D0C-C3A0-BB36-B3D8-051961574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CA75F81-8D00-141E-B23E-A66E5CB27C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015CA654-4BFA-AF4E-4467-85F0CF7BD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2E5C6C6-C032-F202-26CB-4A0005125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B32CC76-DA4A-B135-3C16-869B462A3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1A75CAB3-35D5-BA77-BF86-6C38519C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8B8A39-C356-8A9D-6492-30D1A0F865D0}"/>
              </a:ext>
            </a:extLst>
          </p:cNvPr>
          <p:cNvPicPr>
            <a:picLocks noChangeAspect="1"/>
          </p:cNvPicPr>
          <p:nvPr/>
        </p:nvPicPr>
        <p:blipFill>
          <a:blip r:embed="rId2"/>
          <a:srcRect b="32294"/>
          <a:stretch/>
        </p:blipFill>
        <p:spPr>
          <a:xfrm>
            <a:off x="2077494" y="245281"/>
            <a:ext cx="8037012" cy="2682217"/>
          </a:xfrm>
          <a:prstGeom prst="rect">
            <a:avLst/>
          </a:prstGeom>
          <a:ln w="31750">
            <a:solidFill>
              <a:schemeClr val="accent5">
                <a:lumMod val="75000"/>
                <a:lumOff val="25000"/>
              </a:schemeClr>
            </a:solidFill>
          </a:ln>
        </p:spPr>
      </p:pic>
      <p:sp>
        <p:nvSpPr>
          <p:cNvPr id="6" name="Rectangle 5">
            <a:extLst>
              <a:ext uri="{FF2B5EF4-FFF2-40B4-BE49-F238E27FC236}">
                <a16:creationId xmlns:a16="http://schemas.microsoft.com/office/drawing/2014/main" id="{61C78FA1-CA19-6AEC-E86B-F64D2F3745C2}"/>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Name: Use only the official name. </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Rank: The Rank must match the selected one in the biographical sheet.</a:t>
            </a:r>
          </a:p>
          <a:p>
            <a:pPr marL="285750" indent="-285750">
              <a:buFont typeface="Arial" panose="020B0604020202020204" pitchFamily="34" charset="0"/>
              <a:buChar char="•"/>
            </a:pPr>
            <a:endParaRPr lang="en-US" b="1">
              <a:solidFill>
                <a:schemeClr val="accent1">
                  <a:lumMod val="50000"/>
                </a:schemeClr>
              </a:solidFill>
            </a:endParaRPr>
          </a:p>
        </p:txBody>
      </p:sp>
      <p:sp>
        <p:nvSpPr>
          <p:cNvPr id="7" name="Rectangle 6">
            <a:extLst>
              <a:ext uri="{FF2B5EF4-FFF2-40B4-BE49-F238E27FC236}">
                <a16:creationId xmlns:a16="http://schemas.microsoft.com/office/drawing/2014/main" id="{AA2951F7-07C5-EE67-99F6-BE857A9B63CA}"/>
              </a:ext>
            </a:extLst>
          </p:cNvPr>
          <p:cNvSpPr/>
          <p:nvPr/>
        </p:nvSpPr>
        <p:spPr>
          <a:xfrm>
            <a:off x="2410049" y="2091069"/>
            <a:ext cx="3416596"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27B452-A13B-D08A-AB65-CE08C0B8C72A}"/>
              </a:ext>
            </a:extLst>
          </p:cNvPr>
          <p:cNvSpPr/>
          <p:nvPr/>
        </p:nvSpPr>
        <p:spPr>
          <a:xfrm>
            <a:off x="6967869" y="2091069"/>
            <a:ext cx="2884968"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56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C00C2-9E8B-A383-7CEA-AC73C20742F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931FFE7-EE03-37B6-E9CD-8C7B07A2E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B4856DA-9510-C7D7-BA2D-90035319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3634A871-453E-169B-29DE-4FA484473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7323A99-C569-CA5D-300F-983FE6EF9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B68E63C1-E0C1-7A10-3E4B-ABA7BF8F9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104BE8B-09B1-5FED-1039-2DA927111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ACD2FE3-9634-E596-FEF5-55C39D9B8D24}"/>
              </a:ext>
            </a:extLst>
          </p:cNvPr>
          <p:cNvPicPr>
            <a:picLocks noChangeAspect="1"/>
          </p:cNvPicPr>
          <p:nvPr/>
        </p:nvPicPr>
        <p:blipFill>
          <a:blip r:embed="rId2"/>
          <a:srcRect b="32294"/>
          <a:stretch/>
        </p:blipFill>
        <p:spPr>
          <a:xfrm>
            <a:off x="2077494" y="253232"/>
            <a:ext cx="8037012" cy="2682217"/>
          </a:xfrm>
          <a:prstGeom prst="rect">
            <a:avLst/>
          </a:prstGeom>
          <a:ln w="31750">
            <a:solidFill>
              <a:schemeClr val="accent5">
                <a:lumMod val="75000"/>
                <a:lumOff val="25000"/>
              </a:schemeClr>
            </a:solidFill>
          </a:ln>
        </p:spPr>
      </p:pic>
      <p:sp>
        <p:nvSpPr>
          <p:cNvPr id="3" name="Rectangle 2">
            <a:extLst>
              <a:ext uri="{FF2B5EF4-FFF2-40B4-BE49-F238E27FC236}">
                <a16:creationId xmlns:a16="http://schemas.microsoft.com/office/drawing/2014/main" id="{D8F9310E-D3C8-B7E7-00C5-855C07DEF299}"/>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The CIP code field aims to establish the primary CIP code that corresponds to the assigned courses.</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Courses assigned: Please use the Course Code (e.g., CHEM-4344). The course title is optional. If it is a laboratory course, please add "Labs Only" at the end (e.g., CHEM-1411 Labs Only).</a:t>
            </a:r>
          </a:p>
        </p:txBody>
      </p:sp>
      <p:sp>
        <p:nvSpPr>
          <p:cNvPr id="4" name="Rectangle 3">
            <a:extLst>
              <a:ext uri="{FF2B5EF4-FFF2-40B4-BE49-F238E27FC236}">
                <a16:creationId xmlns:a16="http://schemas.microsoft.com/office/drawing/2014/main" id="{E65340A2-A0EC-3717-5553-73223A1B9E19}"/>
              </a:ext>
            </a:extLst>
          </p:cNvPr>
          <p:cNvSpPr/>
          <p:nvPr/>
        </p:nvSpPr>
        <p:spPr>
          <a:xfrm>
            <a:off x="7208873" y="2346252"/>
            <a:ext cx="2693579" cy="31188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1A98E6-A4D2-C95D-9F3A-69F5E720C943}"/>
              </a:ext>
            </a:extLst>
          </p:cNvPr>
          <p:cNvSpPr/>
          <p:nvPr/>
        </p:nvSpPr>
        <p:spPr>
          <a:xfrm>
            <a:off x="2423624" y="2658140"/>
            <a:ext cx="4559019" cy="24809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449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5CF271-2C11-C5B1-A396-F7B7E01596D0}"/>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6AAF4FC1-02FE-F085-36E9-EA75035FE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150B709-8991-93D1-5361-6DB2C967F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E1BF8F56-6133-1239-4121-5CDF8312B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121D24-8EFB-A074-75DE-F05AA6A95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752E6A3A-EF15-5374-343C-51C79C488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895E8A19-E66F-8F7F-DFF7-95BDD9BE4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04DF08-B3B7-76E5-DB22-07315DE9EC4B}"/>
              </a:ext>
            </a:extLst>
          </p:cNvPr>
          <p:cNvSpPr/>
          <p:nvPr/>
        </p:nvSpPr>
        <p:spPr>
          <a:xfrm>
            <a:off x="705845" y="3429000"/>
            <a:ext cx="10780305"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Fill out this form section with the data from the official transcripts (or Foreign Transcript Evaluation).</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Degrees: Enter the full name or the corresponding acronym.</a:t>
            </a:r>
          </a:p>
          <a:p>
            <a:pPr marL="285750" indent="-285750">
              <a:buFont typeface="Arial" panose="020B0604020202020204" pitchFamily="34" charset="0"/>
              <a:buChar char="•"/>
            </a:pPr>
            <a:r>
              <a:rPr lang="en-US" b="1">
                <a:solidFill>
                  <a:schemeClr val="accent1">
                    <a:lumMod val="50000"/>
                  </a:schemeClr>
                </a:solidFill>
              </a:rPr>
              <a:t>Discipline: This data is the Major that is in the OT.</a:t>
            </a:r>
          </a:p>
          <a:p>
            <a:pPr marL="285750" indent="-285750">
              <a:buFont typeface="Arial" panose="020B0604020202020204" pitchFamily="34" charset="0"/>
              <a:buChar char="•"/>
            </a:pPr>
            <a:r>
              <a:rPr lang="en-US" b="1">
                <a:solidFill>
                  <a:schemeClr val="accent1">
                    <a:lumMod val="50000"/>
                  </a:schemeClr>
                </a:solidFill>
              </a:rPr>
              <a:t>Awarding Institution: Enter the official name that is indicated in the OT.</a:t>
            </a:r>
          </a:p>
        </p:txBody>
      </p:sp>
      <p:pic>
        <p:nvPicPr>
          <p:cNvPr id="6" name="Picture 5">
            <a:extLst>
              <a:ext uri="{FF2B5EF4-FFF2-40B4-BE49-F238E27FC236}">
                <a16:creationId xmlns:a16="http://schemas.microsoft.com/office/drawing/2014/main" id="{C873826E-AA6C-3B79-A8F2-2364735FFF3F}"/>
              </a:ext>
            </a:extLst>
          </p:cNvPr>
          <p:cNvPicPr>
            <a:picLocks noChangeAspect="1"/>
          </p:cNvPicPr>
          <p:nvPr/>
        </p:nvPicPr>
        <p:blipFill>
          <a:blip r:embed="rId2"/>
          <a:stretch>
            <a:fillRect/>
          </a:stretch>
        </p:blipFill>
        <p:spPr>
          <a:xfrm>
            <a:off x="136496" y="313247"/>
            <a:ext cx="11919005" cy="1913379"/>
          </a:xfrm>
          <a:prstGeom prst="rect">
            <a:avLst/>
          </a:prstGeom>
          <a:ln w="31750">
            <a:solidFill>
              <a:schemeClr val="accent5">
                <a:lumMod val="75000"/>
                <a:lumOff val="25000"/>
              </a:schemeClr>
            </a:solidFill>
          </a:ln>
        </p:spPr>
      </p:pic>
      <p:sp>
        <p:nvSpPr>
          <p:cNvPr id="8" name="Rectangle 7">
            <a:extLst>
              <a:ext uri="{FF2B5EF4-FFF2-40B4-BE49-F238E27FC236}">
                <a16:creationId xmlns:a16="http://schemas.microsoft.com/office/drawing/2014/main" id="{AE7324E6-B11A-CDB3-703F-B340A6556864}"/>
              </a:ext>
            </a:extLst>
          </p:cNvPr>
          <p:cNvSpPr/>
          <p:nvPr/>
        </p:nvSpPr>
        <p:spPr>
          <a:xfrm>
            <a:off x="379684" y="1039083"/>
            <a:ext cx="7635231" cy="332418"/>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31207A-A875-178B-9D3F-D8151B21F456}"/>
              </a:ext>
            </a:extLst>
          </p:cNvPr>
          <p:cNvPicPr>
            <a:picLocks noChangeAspect="1"/>
          </p:cNvPicPr>
          <p:nvPr/>
        </p:nvPicPr>
        <p:blipFill>
          <a:blip r:embed="rId3"/>
          <a:stretch>
            <a:fillRect/>
          </a:stretch>
        </p:blipFill>
        <p:spPr>
          <a:xfrm>
            <a:off x="621296" y="1860551"/>
            <a:ext cx="5286524" cy="1105364"/>
          </a:xfrm>
          <a:prstGeom prst="rect">
            <a:avLst/>
          </a:prstGeom>
          <a:solidFill>
            <a:srgbClr val="000000">
              <a:shade val="95000"/>
            </a:srgbClr>
          </a:solidFill>
          <a:ln w="76200" cap="sq">
            <a:solidFill>
              <a:srgbClr val="FFFF00"/>
            </a:solidFill>
            <a:miter lim="800000"/>
          </a:ln>
          <a:effectLst>
            <a:outerShdw blurRad="254000" dist="190500" dir="2700000" sy="90000" algn="bl" rotWithShape="0">
              <a:srgbClr val="000000">
                <a:alpha val="40000"/>
              </a:srgbClr>
            </a:outerShdw>
          </a:effectLst>
        </p:spPr>
      </p:pic>
      <p:sp>
        <p:nvSpPr>
          <p:cNvPr id="2" name="Arrow: Down 1">
            <a:extLst>
              <a:ext uri="{FF2B5EF4-FFF2-40B4-BE49-F238E27FC236}">
                <a16:creationId xmlns:a16="http://schemas.microsoft.com/office/drawing/2014/main" id="{3F8866E2-F4EE-50C1-1CBE-901BD71C286F}"/>
              </a:ext>
            </a:extLst>
          </p:cNvPr>
          <p:cNvSpPr/>
          <p:nvPr/>
        </p:nvSpPr>
        <p:spPr>
          <a:xfrm>
            <a:off x="2775680" y="1302237"/>
            <a:ext cx="715167" cy="4094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A0EFA8E-8415-EF32-7BBD-CA319787B2E2}"/>
              </a:ext>
            </a:extLst>
          </p:cNvPr>
          <p:cNvSpPr/>
          <p:nvPr/>
        </p:nvSpPr>
        <p:spPr>
          <a:xfrm>
            <a:off x="1852654" y="2301064"/>
            <a:ext cx="2210463" cy="39871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21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90A197-1768-B97E-2EE2-5DAA056C942F}"/>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58B62F5-3726-1B75-7A5A-CCEF06184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395F9E0-1212-4D3A-FD6C-E567F9AC37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BF883759-BF35-66F7-D789-2CC4CFA2C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C4036-BD0B-FE8A-395A-763BF2932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BBA3C98-8BFB-AB9A-5615-7F4A5578D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5486AC84-060D-A497-9669-B22667EC5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AEC528-0424-C3D8-6798-8CC7C6B510C6}"/>
              </a:ext>
            </a:extLst>
          </p:cNvPr>
          <p:cNvPicPr>
            <a:picLocks noChangeAspect="1"/>
          </p:cNvPicPr>
          <p:nvPr/>
        </p:nvPicPr>
        <p:blipFill>
          <a:blip r:embed="rId2"/>
          <a:srcRect b="40706"/>
          <a:stretch/>
        </p:blipFill>
        <p:spPr>
          <a:xfrm>
            <a:off x="136496" y="313247"/>
            <a:ext cx="11919005" cy="1134515"/>
          </a:xfrm>
          <a:prstGeom prst="rect">
            <a:avLst/>
          </a:prstGeom>
          <a:ln w="31750">
            <a:solidFill>
              <a:schemeClr val="accent5">
                <a:lumMod val="75000"/>
                <a:lumOff val="25000"/>
              </a:schemeClr>
            </a:solidFill>
          </a:ln>
        </p:spPr>
      </p:pic>
      <p:sp>
        <p:nvSpPr>
          <p:cNvPr id="8" name="Rectangle 7">
            <a:extLst>
              <a:ext uri="{FF2B5EF4-FFF2-40B4-BE49-F238E27FC236}">
                <a16:creationId xmlns:a16="http://schemas.microsoft.com/office/drawing/2014/main" id="{F967F43A-D924-1146-66B8-ABEE49D5E590}"/>
              </a:ext>
            </a:extLst>
          </p:cNvPr>
          <p:cNvSpPr/>
          <p:nvPr/>
        </p:nvSpPr>
        <p:spPr>
          <a:xfrm>
            <a:off x="7893770" y="289394"/>
            <a:ext cx="2323655" cy="86897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A54E40-E079-2C5E-D892-83EBEAA5FDA4}"/>
              </a:ext>
            </a:extLst>
          </p:cNvPr>
          <p:cNvPicPr>
            <a:picLocks noChangeAspect="1"/>
          </p:cNvPicPr>
          <p:nvPr/>
        </p:nvPicPr>
        <p:blipFill>
          <a:blip r:embed="rId3"/>
          <a:stretch>
            <a:fillRect/>
          </a:stretch>
        </p:blipFill>
        <p:spPr>
          <a:xfrm>
            <a:off x="1109540" y="2243531"/>
            <a:ext cx="9739024" cy="4406300"/>
          </a:xfrm>
          <a:prstGeom prst="rect">
            <a:avLst/>
          </a:prstGeom>
        </p:spPr>
      </p:pic>
      <p:sp>
        <p:nvSpPr>
          <p:cNvPr id="10" name="TextBox 9">
            <a:extLst>
              <a:ext uri="{FF2B5EF4-FFF2-40B4-BE49-F238E27FC236}">
                <a16:creationId xmlns:a16="http://schemas.microsoft.com/office/drawing/2014/main" id="{60C9B6E8-8C62-D08B-E1A8-EF5C80CECE2C}"/>
              </a:ext>
            </a:extLst>
          </p:cNvPr>
          <p:cNvSpPr txBox="1"/>
          <p:nvPr/>
        </p:nvSpPr>
        <p:spPr>
          <a:xfrm>
            <a:off x="7556503" y="1625259"/>
            <a:ext cx="3010031" cy="461665"/>
          </a:xfrm>
          <a:prstGeom prst="rect">
            <a:avLst/>
          </a:prstGeom>
          <a:solidFill>
            <a:schemeClr val="bg1"/>
          </a:solidFill>
        </p:spPr>
        <p:txBody>
          <a:bodyPr wrap="square">
            <a:spAutoFit/>
          </a:bodyPr>
          <a:lstStyle/>
          <a:p>
            <a:pPr algn="r"/>
            <a:r>
              <a:rPr lang="en-US" sz="2400" b="1">
                <a:solidFill>
                  <a:srgbClr val="0070C0"/>
                </a:solidFill>
                <a:hlinkClick r:id="rId4">
                  <a:extLst>
                    <a:ext uri="{A12FA001-AC4F-418D-AE19-62706E023703}">
                      <ahyp:hlinkClr xmlns:ahyp="http://schemas.microsoft.com/office/drawing/2018/hyperlinkcolor" val="tx"/>
                    </a:ext>
                  </a:extLst>
                </a:hlinkClick>
              </a:rPr>
              <a:t>DAPIP | Homepage</a:t>
            </a:r>
            <a:endParaRPr lang="en-US" sz="2400" b="1">
              <a:solidFill>
                <a:srgbClr val="0070C0"/>
              </a:solidFill>
            </a:endParaRPr>
          </a:p>
        </p:txBody>
      </p:sp>
      <p:sp>
        <p:nvSpPr>
          <p:cNvPr id="2" name="Arrow: Down 1">
            <a:extLst>
              <a:ext uri="{FF2B5EF4-FFF2-40B4-BE49-F238E27FC236}">
                <a16:creationId xmlns:a16="http://schemas.microsoft.com/office/drawing/2014/main" id="{3A5FBA4C-1053-6F6F-0A4D-0CECC55CEE38}"/>
              </a:ext>
            </a:extLst>
          </p:cNvPr>
          <p:cNvSpPr/>
          <p:nvPr/>
        </p:nvSpPr>
        <p:spPr>
          <a:xfrm>
            <a:off x="8696158" y="1190797"/>
            <a:ext cx="715167" cy="5179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74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DA08A4-4BCE-BAA9-5E6E-B936BB8F860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6226A04B-90E8-C59A-9128-DF52EB6A1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036EC67-EFA8-2531-265C-E96D30E81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52FB0AFC-2CBE-B007-87FD-6B9505604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B38CC2B-40B6-1E16-2086-B380083C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D09F12F-6922-8482-15DE-C86D13891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EF0F1FD-6B1B-58CD-2830-D86CB1AC2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5EA4C21-BC83-341B-AAA1-E9074F75B445}"/>
              </a:ext>
            </a:extLst>
          </p:cNvPr>
          <p:cNvSpPr/>
          <p:nvPr/>
        </p:nvSpPr>
        <p:spPr>
          <a:xfrm>
            <a:off x="705847" y="3005480"/>
            <a:ext cx="10780305"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Highest Degree Terminal in the Teaching Field: This is a Yes/No question indicating that the degree you indicate in this row corresponds to a terminal degree in the same field for which the person is being credentialed.</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For example, if the person has a PhD in mathematics and will be teaching mathematics classes, the answer is yes.</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If the person has a PhD in physics and will be teaching mathematics classes, the answer is no, and a justification of qualification (credentials) must be provided.</a:t>
            </a:r>
          </a:p>
        </p:txBody>
      </p:sp>
      <p:pic>
        <p:nvPicPr>
          <p:cNvPr id="6" name="Picture 5">
            <a:extLst>
              <a:ext uri="{FF2B5EF4-FFF2-40B4-BE49-F238E27FC236}">
                <a16:creationId xmlns:a16="http://schemas.microsoft.com/office/drawing/2014/main" id="{A2144FBC-94E1-AA36-4C7A-5C6E38F4DD2B}"/>
              </a:ext>
            </a:extLst>
          </p:cNvPr>
          <p:cNvPicPr>
            <a:picLocks noChangeAspect="1"/>
          </p:cNvPicPr>
          <p:nvPr/>
        </p:nvPicPr>
        <p:blipFill>
          <a:blip r:embed="rId2"/>
          <a:srcRect b="40706"/>
          <a:stretch/>
        </p:blipFill>
        <p:spPr>
          <a:xfrm>
            <a:off x="114197" y="1078437"/>
            <a:ext cx="11919005" cy="1134515"/>
          </a:xfrm>
          <a:prstGeom prst="rect">
            <a:avLst/>
          </a:prstGeom>
          <a:ln w="31750">
            <a:solidFill>
              <a:schemeClr val="accent5">
                <a:lumMod val="75000"/>
                <a:lumOff val="25000"/>
              </a:schemeClr>
            </a:solidFill>
          </a:ln>
        </p:spPr>
      </p:pic>
      <p:sp>
        <p:nvSpPr>
          <p:cNvPr id="8" name="Rectangle 7">
            <a:extLst>
              <a:ext uri="{FF2B5EF4-FFF2-40B4-BE49-F238E27FC236}">
                <a16:creationId xmlns:a16="http://schemas.microsoft.com/office/drawing/2014/main" id="{8922A02C-9784-0CB1-A445-F14CA7CE334A}"/>
              </a:ext>
            </a:extLst>
          </p:cNvPr>
          <p:cNvSpPr/>
          <p:nvPr/>
        </p:nvSpPr>
        <p:spPr>
          <a:xfrm>
            <a:off x="9956283" y="1078437"/>
            <a:ext cx="2059160" cy="86897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6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D2618-81AC-C066-FF33-25AD77C507E3}"/>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FDA90553-F819-EFB8-B047-99E6E3417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6D95821-63B2-A80D-6263-5A27D0BF01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2942A826-56A8-6A65-C9B1-A585B142B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428A8F1-3028-CE28-031C-4ACE22D2C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F4B09E9-6D6A-CA26-EAC9-8538BAE33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A2BA3B00-6D0F-1CF6-DD80-69B5F75A1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1E1DE2-9262-7F26-4D50-E26316FDABA2}"/>
              </a:ext>
            </a:extLst>
          </p:cNvPr>
          <p:cNvPicPr>
            <a:picLocks noChangeAspect="1"/>
          </p:cNvPicPr>
          <p:nvPr/>
        </p:nvPicPr>
        <p:blipFill>
          <a:blip r:embed="rId2"/>
          <a:srcRect b="88274"/>
          <a:stretch/>
        </p:blipFill>
        <p:spPr>
          <a:xfrm>
            <a:off x="978472" y="2158898"/>
            <a:ext cx="10235051" cy="881233"/>
          </a:xfrm>
          <a:prstGeom prst="rect">
            <a:avLst/>
          </a:prstGeom>
          <a:ln w="31750">
            <a:solidFill>
              <a:schemeClr val="accent5">
                <a:lumMod val="75000"/>
                <a:lumOff val="25000"/>
              </a:schemeClr>
            </a:solidFill>
          </a:ln>
        </p:spPr>
      </p:pic>
      <p:pic>
        <p:nvPicPr>
          <p:cNvPr id="9" name="Picture 8">
            <a:extLst>
              <a:ext uri="{FF2B5EF4-FFF2-40B4-BE49-F238E27FC236}">
                <a16:creationId xmlns:a16="http://schemas.microsoft.com/office/drawing/2014/main" id="{B9549C02-E961-9607-6679-811C35D29D91}"/>
              </a:ext>
            </a:extLst>
          </p:cNvPr>
          <p:cNvPicPr>
            <a:picLocks noChangeAspect="1"/>
          </p:cNvPicPr>
          <p:nvPr/>
        </p:nvPicPr>
        <p:blipFill>
          <a:blip r:embed="rId3"/>
          <a:srcRect b="40706"/>
          <a:stretch/>
        </p:blipFill>
        <p:spPr>
          <a:xfrm>
            <a:off x="72798" y="569659"/>
            <a:ext cx="11919005" cy="1134515"/>
          </a:xfrm>
          <a:prstGeom prst="rect">
            <a:avLst/>
          </a:prstGeom>
          <a:ln w="31750">
            <a:solidFill>
              <a:schemeClr val="accent5">
                <a:lumMod val="75000"/>
                <a:lumOff val="25000"/>
              </a:schemeClr>
            </a:solidFill>
          </a:ln>
        </p:spPr>
      </p:pic>
      <p:sp>
        <p:nvSpPr>
          <p:cNvPr id="10" name="Rectangle 9">
            <a:extLst>
              <a:ext uri="{FF2B5EF4-FFF2-40B4-BE49-F238E27FC236}">
                <a16:creationId xmlns:a16="http://schemas.microsoft.com/office/drawing/2014/main" id="{3CCA6CC6-90DB-2C73-FE8B-3C2A06ECE625}"/>
              </a:ext>
            </a:extLst>
          </p:cNvPr>
          <p:cNvSpPr/>
          <p:nvPr/>
        </p:nvSpPr>
        <p:spPr>
          <a:xfrm>
            <a:off x="705846" y="3363411"/>
            <a:ext cx="10780305"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If you answered NO to the question "Awarding Institution Regionally Accredited ?" you must answer question #1.</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Remember, all foreign institutions (universities) are NOT accredited in the U.S., and you must provide a Foreign Transcript Evaluation Report.</a:t>
            </a:r>
          </a:p>
        </p:txBody>
      </p:sp>
      <p:sp>
        <p:nvSpPr>
          <p:cNvPr id="11" name="Rectangle 10">
            <a:extLst>
              <a:ext uri="{FF2B5EF4-FFF2-40B4-BE49-F238E27FC236}">
                <a16:creationId xmlns:a16="http://schemas.microsoft.com/office/drawing/2014/main" id="{EE013D4B-7A56-BABB-6504-05FB3A5A2328}"/>
              </a:ext>
            </a:extLst>
          </p:cNvPr>
          <p:cNvSpPr/>
          <p:nvPr/>
        </p:nvSpPr>
        <p:spPr>
          <a:xfrm>
            <a:off x="7783210" y="517005"/>
            <a:ext cx="2323655" cy="868974"/>
          </a:xfrm>
          <a:prstGeom prst="rect">
            <a:avLst/>
          </a:prstGeom>
          <a:solidFill>
            <a:srgbClr val="FFFF00">
              <a:alpha val="35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25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E2AEDD-953D-E784-9F64-A6A28237735B}"/>
              </a:ext>
            </a:extLst>
          </p:cNvPr>
          <p:cNvSpPr>
            <a:spLocks noGrp="1"/>
          </p:cNvSpPr>
          <p:nvPr>
            <p:ph type="title"/>
          </p:nvPr>
        </p:nvSpPr>
        <p:spPr>
          <a:xfrm>
            <a:off x="1115568" y="548640"/>
            <a:ext cx="10168128" cy="1179576"/>
          </a:xfrm>
        </p:spPr>
        <p:txBody>
          <a:bodyPr>
            <a:normAutofit/>
          </a:bodyPr>
          <a:lstStyle/>
          <a:p>
            <a:r>
              <a:rPr lang="en-US" sz="4000" b="1">
                <a:solidFill>
                  <a:srgbClr val="0070C0"/>
                </a:solidFill>
              </a:rPr>
              <a:t>Why is it Important?</a:t>
            </a:r>
          </a:p>
        </p:txBody>
      </p:sp>
      <p:sp>
        <p:nvSpPr>
          <p:cNvPr id="28"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0F50583-C57D-5E6D-9882-66983A74ED1E}"/>
              </a:ext>
            </a:extLst>
          </p:cNvPr>
          <p:cNvSpPr>
            <a:spLocks noGrp="1"/>
          </p:cNvSpPr>
          <p:nvPr>
            <p:ph idx="1"/>
          </p:nvPr>
        </p:nvSpPr>
        <p:spPr>
          <a:xfrm>
            <a:off x="1115568" y="2481943"/>
            <a:ext cx="10168128" cy="3695020"/>
          </a:xfrm>
        </p:spPr>
        <p:txBody>
          <a:bodyPr>
            <a:normAutofit/>
          </a:bodyPr>
          <a:lstStyle/>
          <a:p>
            <a:r>
              <a:rPr lang="en-US" sz="2400" b="1">
                <a:solidFill>
                  <a:srgbClr val="0070C0"/>
                </a:solidFill>
              </a:rPr>
              <a:t>Texas A&amp;M University-Corpus Christi ensures that each instructor of record possesses the academic preparation, training, and experience to teach at the university level and meets or exceeds the minimum requirements established by accrediting bodies and state agencies. </a:t>
            </a:r>
          </a:p>
          <a:p>
            <a:endParaRPr lang="en-US" sz="2400" b="1">
              <a:solidFill>
                <a:srgbClr val="0070C0"/>
              </a:solidFill>
            </a:endParaRPr>
          </a:p>
          <a:p>
            <a:pPr lvl="0"/>
            <a:r>
              <a:rPr lang="en-US" sz="2400" b="1">
                <a:solidFill>
                  <a:srgbClr val="0070C0"/>
                </a:solidFill>
              </a:rPr>
              <a:t>The qualifications of full—and part-time faculty, including tenured, tenure-track, non-tenure-track, adjunct positions, and teaching assistants who are assigned as instructors of record, must be verified prior to the first day of classes.</a:t>
            </a:r>
          </a:p>
          <a:p>
            <a:pPr marL="0" indent="0">
              <a:buNone/>
            </a:pPr>
            <a:endParaRPr lang="en-US" sz="2200"/>
          </a:p>
        </p:txBody>
      </p:sp>
    </p:spTree>
    <p:extLst>
      <p:ext uri="{BB962C8B-B14F-4D97-AF65-F5344CB8AC3E}">
        <p14:creationId xmlns:p14="http://schemas.microsoft.com/office/powerpoint/2010/main" val="344606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6C1ED0-863A-16B5-4226-58284B6C3524}"/>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9FD5EC48-5D43-66E0-D8E8-71FBEE8C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2B4B1D3-F2E4-F6BD-6B78-DC6FD04A4D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9952D9B3-C955-FD8C-2176-39AEAAA7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476E02F-55DA-75B8-322C-C79D8468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2084C06F-7DFB-CD7A-6872-CF937F9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9844443-6129-683B-1D72-062A139AF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243EC9-E025-44DB-5FA3-A6194A516A0F}"/>
              </a:ext>
            </a:extLst>
          </p:cNvPr>
          <p:cNvPicPr>
            <a:picLocks noChangeAspect="1"/>
          </p:cNvPicPr>
          <p:nvPr/>
        </p:nvPicPr>
        <p:blipFill>
          <a:blip r:embed="rId2"/>
          <a:srcRect t="11351" b="41158"/>
          <a:stretch/>
        </p:blipFill>
        <p:spPr>
          <a:xfrm>
            <a:off x="988153" y="341906"/>
            <a:ext cx="10033272" cy="3498574"/>
          </a:xfrm>
          <a:prstGeom prst="rect">
            <a:avLst/>
          </a:prstGeom>
          <a:ln w="31750">
            <a:solidFill>
              <a:schemeClr val="accent5">
                <a:lumMod val="75000"/>
                <a:lumOff val="25000"/>
              </a:schemeClr>
            </a:solidFill>
          </a:ln>
        </p:spPr>
      </p:pic>
      <p:sp>
        <p:nvSpPr>
          <p:cNvPr id="6" name="Rectangle 5">
            <a:extLst>
              <a:ext uri="{FF2B5EF4-FFF2-40B4-BE49-F238E27FC236}">
                <a16:creationId xmlns:a16="http://schemas.microsoft.com/office/drawing/2014/main" id="{7604090A-2F6A-0AB1-3C77-97D65D7A0DAB}"/>
              </a:ext>
            </a:extLst>
          </p:cNvPr>
          <p:cNvSpPr/>
          <p:nvPr/>
        </p:nvSpPr>
        <p:spPr>
          <a:xfrm>
            <a:off x="1872956" y="399154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If the person has a terminal degree in the teaching field, go to question  No. 5 (Questions 2, 3, and 4 should not be answered).</a:t>
            </a:r>
          </a:p>
        </p:txBody>
      </p:sp>
      <p:sp>
        <p:nvSpPr>
          <p:cNvPr id="7" name="Rectangle 6">
            <a:extLst>
              <a:ext uri="{FF2B5EF4-FFF2-40B4-BE49-F238E27FC236}">
                <a16:creationId xmlns:a16="http://schemas.microsoft.com/office/drawing/2014/main" id="{2B6BAD6E-6C00-E51B-9A3C-B32A5CE84482}"/>
              </a:ext>
            </a:extLst>
          </p:cNvPr>
          <p:cNvSpPr/>
          <p:nvPr/>
        </p:nvSpPr>
        <p:spPr>
          <a:xfrm>
            <a:off x="1081377" y="341905"/>
            <a:ext cx="7999013" cy="564543"/>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976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C8FA6-4A66-589A-A746-C1601AFD9229}"/>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6ABAC3A5-2EEE-52F8-4C19-68CB91DCF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CC24C77-F9B9-4E35-17CB-5274C6FCF0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3F2F9280-B307-3FBF-0DF0-8C7BDC1A2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7CBF4C-F035-2469-46CA-6C17D31F0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7213AC09-8A3E-FE2B-3E9F-849F23B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D686E8A-7C8B-87AF-3A97-C23334DA0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EBEFB53-86FB-462C-7BE0-AB39E5A0039D}"/>
              </a:ext>
            </a:extLst>
          </p:cNvPr>
          <p:cNvPicPr>
            <a:picLocks noChangeAspect="1"/>
          </p:cNvPicPr>
          <p:nvPr/>
        </p:nvPicPr>
        <p:blipFill>
          <a:blip r:embed="rId2"/>
          <a:srcRect t="11351" b="41158"/>
          <a:stretch/>
        </p:blipFill>
        <p:spPr>
          <a:xfrm>
            <a:off x="1763450" y="341906"/>
            <a:ext cx="8665100" cy="3021496"/>
          </a:xfrm>
          <a:prstGeom prst="rect">
            <a:avLst/>
          </a:prstGeom>
          <a:ln w="31750">
            <a:solidFill>
              <a:schemeClr val="accent5">
                <a:lumMod val="75000"/>
                <a:lumOff val="25000"/>
              </a:schemeClr>
            </a:solidFill>
          </a:ln>
        </p:spPr>
      </p:pic>
      <p:sp>
        <p:nvSpPr>
          <p:cNvPr id="3" name="Rectangle 2">
            <a:extLst>
              <a:ext uri="{FF2B5EF4-FFF2-40B4-BE49-F238E27FC236}">
                <a16:creationId xmlns:a16="http://schemas.microsoft.com/office/drawing/2014/main" id="{13FBADA0-18A3-26DC-8A38-86170FC1D32D}"/>
              </a:ext>
            </a:extLst>
          </p:cNvPr>
          <p:cNvSpPr/>
          <p:nvPr/>
        </p:nvSpPr>
        <p:spPr>
          <a:xfrm>
            <a:off x="947531" y="3556220"/>
            <a:ext cx="10296938" cy="2757115"/>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If the person does not have a terminal degree in the teaching field, questions 2, 3, and 4 must be answered.</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highlight>
                  <a:srgbClr val="FFFF00"/>
                </a:highlight>
              </a:rPr>
              <a:t>REMEMBER: </a:t>
            </a:r>
            <a:r>
              <a:rPr lang="en-US" sz="1800" b="1">
                <a:solidFill>
                  <a:srgbClr val="0070C0"/>
                </a:solidFill>
              </a:rPr>
              <a:t>“Persons </a:t>
            </a:r>
            <a:r>
              <a:rPr lang="en-US" sz="1800" b="1">
                <a:solidFill>
                  <a:srgbClr val="0070C0"/>
                </a:solidFill>
                <a:highlight>
                  <a:srgbClr val="FFFF00"/>
                </a:highlight>
              </a:rPr>
              <a:t>holding a degree </a:t>
            </a:r>
            <a:r>
              <a:rPr lang="en-US" sz="1800" b="1">
                <a:solidFill>
                  <a:srgbClr val="0070C0"/>
                </a:solidFill>
              </a:rPr>
              <a:t>at the same or lower level than the level at which the course is taught </a:t>
            </a:r>
            <a:r>
              <a:rPr lang="en-US" sz="1800" b="1">
                <a:solidFill>
                  <a:srgbClr val="00B050"/>
                </a:solidFill>
              </a:rPr>
              <a:t>require additional qualifications </a:t>
            </a:r>
            <a:r>
              <a:rPr lang="en-US" sz="1800" b="1">
                <a:solidFill>
                  <a:srgbClr val="0070C0"/>
                </a:solidFill>
              </a:rPr>
              <a:t>and the application of professional judgment. </a:t>
            </a:r>
            <a:r>
              <a:rPr lang="en-US" sz="1800" b="1">
                <a:solidFill>
                  <a:srgbClr val="00B050"/>
                </a:solidFill>
              </a:rPr>
              <a:t>Additional justification is needed</a:t>
            </a:r>
            <a:r>
              <a:rPr lang="en-US" sz="1800" b="1">
                <a:solidFill>
                  <a:srgbClr val="0070C0"/>
                </a:solidFill>
              </a:rPr>
              <a:t> for these cases.”</a:t>
            </a:r>
          </a:p>
          <a:p>
            <a:pPr marL="285750" indent="-285750">
              <a:buFont typeface="Arial" panose="020B0604020202020204" pitchFamily="34" charset="0"/>
              <a:buChar char="•"/>
            </a:pPr>
            <a:endParaRPr lang="en-US" sz="1800" b="1">
              <a:solidFill>
                <a:srgbClr val="0070C0"/>
              </a:solidFill>
            </a:endParaRPr>
          </a:p>
          <a:p>
            <a:pPr marL="285750" indent="-285750">
              <a:buFont typeface="Arial" panose="020B0604020202020204" pitchFamily="34" charset="0"/>
              <a:buChar char="•"/>
            </a:pPr>
            <a:r>
              <a:rPr lang="en-US" b="1">
                <a:solidFill>
                  <a:schemeClr val="accent1">
                    <a:lumMod val="50000"/>
                  </a:schemeClr>
                </a:solidFill>
              </a:rPr>
              <a:t>We strongly recommend that the justification of qualifications (credentials) letter be prepared in another document so that the limited space on the form does not limit you.</a:t>
            </a:r>
          </a:p>
        </p:txBody>
      </p:sp>
      <p:sp>
        <p:nvSpPr>
          <p:cNvPr id="4" name="Rectangle 3">
            <a:extLst>
              <a:ext uri="{FF2B5EF4-FFF2-40B4-BE49-F238E27FC236}">
                <a16:creationId xmlns:a16="http://schemas.microsoft.com/office/drawing/2014/main" id="{BA910270-61BA-FE66-09B2-740EF963A2F1}"/>
              </a:ext>
            </a:extLst>
          </p:cNvPr>
          <p:cNvSpPr/>
          <p:nvPr/>
        </p:nvSpPr>
        <p:spPr>
          <a:xfrm>
            <a:off x="1884029" y="341906"/>
            <a:ext cx="6926015" cy="496294"/>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350911-A654-65D0-3381-74CC6EB12EBC}"/>
              </a:ext>
            </a:extLst>
          </p:cNvPr>
          <p:cNvSpPr txBox="1"/>
          <p:nvPr/>
        </p:nvSpPr>
        <p:spPr>
          <a:xfrm>
            <a:off x="2122998" y="2711395"/>
            <a:ext cx="3148717" cy="369332"/>
          </a:xfrm>
          <a:prstGeom prst="rect">
            <a:avLst/>
          </a:prstGeom>
          <a:solidFill>
            <a:srgbClr val="FFFF00"/>
          </a:solidFill>
        </p:spPr>
        <p:txBody>
          <a:bodyPr wrap="square" rtlCol="0">
            <a:spAutoFit/>
          </a:bodyPr>
          <a:lstStyle/>
          <a:p>
            <a:r>
              <a:rPr lang="en-US"/>
              <a:t>See the attached document.</a:t>
            </a:r>
          </a:p>
        </p:txBody>
      </p:sp>
    </p:spTree>
    <p:extLst>
      <p:ext uri="{BB962C8B-B14F-4D97-AF65-F5344CB8AC3E}">
        <p14:creationId xmlns:p14="http://schemas.microsoft.com/office/powerpoint/2010/main" val="3063070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FF79A-B243-13D9-429F-64B746F8B451}"/>
            </a:ext>
          </a:extLst>
        </p:cNvPr>
        <p:cNvGrpSpPr/>
        <p:nvPr/>
      </p:nvGrpSpPr>
      <p:grpSpPr>
        <a:xfrm>
          <a:off x="0" y="0"/>
          <a:ext cx="0" cy="0"/>
          <a:chOff x="0" y="0"/>
          <a:chExt cx="0" cy="0"/>
        </a:xfrm>
      </p:grpSpPr>
      <p:pic>
        <p:nvPicPr>
          <p:cNvPr id="4" name="Picture 3" descr="A close-up of a letter&#10;&#10;Description automatically generated">
            <a:extLst>
              <a:ext uri="{FF2B5EF4-FFF2-40B4-BE49-F238E27FC236}">
                <a16:creationId xmlns:a16="http://schemas.microsoft.com/office/drawing/2014/main" id="{82BD7452-C137-6A87-8883-736A0F1D0846}"/>
              </a:ext>
            </a:extLst>
          </p:cNvPr>
          <p:cNvPicPr>
            <a:picLocks noChangeAspect="1"/>
          </p:cNvPicPr>
          <p:nvPr/>
        </p:nvPicPr>
        <p:blipFill>
          <a:blip r:embed="rId2"/>
          <a:stretch>
            <a:fillRect/>
          </a:stretch>
        </p:blipFill>
        <p:spPr>
          <a:xfrm>
            <a:off x="2088041" y="643467"/>
            <a:ext cx="8015918" cy="5571065"/>
          </a:xfrm>
          <a:prstGeom prst="rect">
            <a:avLst/>
          </a:prstGeom>
          <a:ln>
            <a:noFill/>
          </a:ln>
        </p:spPr>
      </p:pic>
      <p:sp>
        <p:nvSpPr>
          <p:cNvPr id="3" name="Rectangle 2">
            <a:extLst>
              <a:ext uri="{FF2B5EF4-FFF2-40B4-BE49-F238E27FC236}">
                <a16:creationId xmlns:a16="http://schemas.microsoft.com/office/drawing/2014/main" id="{3691E69A-98B8-1183-64BB-F7701B129629}"/>
              </a:ext>
            </a:extLst>
          </p:cNvPr>
          <p:cNvSpPr/>
          <p:nvPr/>
        </p:nvSpPr>
        <p:spPr>
          <a:xfrm>
            <a:off x="3180523" y="2798859"/>
            <a:ext cx="874644" cy="230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a:t>
            </a:r>
            <a:endParaRPr lang="en-US">
              <a:solidFill>
                <a:schemeClr val="accent1"/>
              </a:solidFill>
            </a:endParaRPr>
          </a:p>
        </p:txBody>
      </p:sp>
      <p:sp>
        <p:nvSpPr>
          <p:cNvPr id="5" name="Rectangle 4">
            <a:extLst>
              <a:ext uri="{FF2B5EF4-FFF2-40B4-BE49-F238E27FC236}">
                <a16:creationId xmlns:a16="http://schemas.microsoft.com/office/drawing/2014/main" id="{1CD4CB4C-F72E-4B12-E802-80C5AD737666}"/>
              </a:ext>
            </a:extLst>
          </p:cNvPr>
          <p:cNvSpPr/>
          <p:nvPr/>
        </p:nvSpPr>
        <p:spPr>
          <a:xfrm>
            <a:off x="2657061" y="4199907"/>
            <a:ext cx="874644" cy="230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Aaaaa</a:t>
            </a:r>
          </a:p>
        </p:txBody>
      </p:sp>
    </p:spTree>
    <p:extLst>
      <p:ext uri="{BB962C8B-B14F-4D97-AF65-F5344CB8AC3E}">
        <p14:creationId xmlns:p14="http://schemas.microsoft.com/office/powerpoint/2010/main" val="341645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cument with signature on it&#10;&#10;Description automatically generated">
            <a:extLst>
              <a:ext uri="{FF2B5EF4-FFF2-40B4-BE49-F238E27FC236}">
                <a16:creationId xmlns:a16="http://schemas.microsoft.com/office/drawing/2014/main" id="{7A611A3D-D5CD-ABF9-D928-AA484CCED178}"/>
              </a:ext>
            </a:extLst>
          </p:cNvPr>
          <p:cNvPicPr>
            <a:picLocks noChangeAspect="1"/>
          </p:cNvPicPr>
          <p:nvPr/>
        </p:nvPicPr>
        <p:blipFill>
          <a:blip r:embed="rId2"/>
          <a:stretch>
            <a:fillRect/>
          </a:stretch>
        </p:blipFill>
        <p:spPr>
          <a:xfrm>
            <a:off x="3825792" y="643467"/>
            <a:ext cx="4540416" cy="5571065"/>
          </a:xfrm>
          <a:prstGeom prst="rect">
            <a:avLst/>
          </a:prstGeom>
          <a:ln>
            <a:noFill/>
          </a:ln>
        </p:spPr>
      </p:pic>
      <p:sp>
        <p:nvSpPr>
          <p:cNvPr id="7" name="Rectangle 6">
            <a:extLst>
              <a:ext uri="{FF2B5EF4-FFF2-40B4-BE49-F238E27FC236}">
                <a16:creationId xmlns:a16="http://schemas.microsoft.com/office/drawing/2014/main" id="{E5B9A752-FCB4-325A-9738-BE4148B6AF49}"/>
              </a:ext>
            </a:extLst>
          </p:cNvPr>
          <p:cNvSpPr/>
          <p:nvPr/>
        </p:nvSpPr>
        <p:spPr>
          <a:xfrm>
            <a:off x="4287079" y="2687541"/>
            <a:ext cx="881270" cy="174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Aaaaa</a:t>
            </a:r>
            <a:endParaRPr lang="en-US" sz="1400">
              <a:solidFill>
                <a:schemeClr val="accent1"/>
              </a:solidFill>
            </a:endParaRPr>
          </a:p>
        </p:txBody>
      </p:sp>
      <p:sp>
        <p:nvSpPr>
          <p:cNvPr id="8" name="Rectangle 7">
            <a:extLst>
              <a:ext uri="{FF2B5EF4-FFF2-40B4-BE49-F238E27FC236}">
                <a16:creationId xmlns:a16="http://schemas.microsoft.com/office/drawing/2014/main" id="{D9F01D13-6B4A-B8A0-5322-7B15505E054F}"/>
              </a:ext>
            </a:extLst>
          </p:cNvPr>
          <p:cNvSpPr/>
          <p:nvPr/>
        </p:nvSpPr>
        <p:spPr>
          <a:xfrm>
            <a:off x="4018059" y="3820602"/>
            <a:ext cx="816334" cy="174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Aaaaa</a:t>
            </a:r>
            <a:endParaRPr lang="en-US" sz="1400">
              <a:solidFill>
                <a:schemeClr val="accent1"/>
              </a:solidFill>
            </a:endParaRPr>
          </a:p>
        </p:txBody>
      </p:sp>
      <p:sp>
        <p:nvSpPr>
          <p:cNvPr id="9" name="Rectangle 8">
            <a:extLst>
              <a:ext uri="{FF2B5EF4-FFF2-40B4-BE49-F238E27FC236}">
                <a16:creationId xmlns:a16="http://schemas.microsoft.com/office/drawing/2014/main" id="{6D6F5ABB-433D-5C17-8A52-708191D1C844}"/>
              </a:ext>
            </a:extLst>
          </p:cNvPr>
          <p:cNvSpPr/>
          <p:nvPr/>
        </p:nvSpPr>
        <p:spPr>
          <a:xfrm>
            <a:off x="5148474" y="3239003"/>
            <a:ext cx="816334" cy="174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Aaaaa</a:t>
            </a:r>
            <a:endParaRPr lang="en-US" sz="1400">
              <a:solidFill>
                <a:schemeClr val="accent1"/>
              </a:solidFill>
            </a:endParaRPr>
          </a:p>
        </p:txBody>
      </p:sp>
      <p:sp>
        <p:nvSpPr>
          <p:cNvPr id="11" name="Rectangle 10">
            <a:extLst>
              <a:ext uri="{FF2B5EF4-FFF2-40B4-BE49-F238E27FC236}">
                <a16:creationId xmlns:a16="http://schemas.microsoft.com/office/drawing/2014/main" id="{140DCE3C-5D5F-8DF9-A8FD-0474CF70BBDA}"/>
              </a:ext>
            </a:extLst>
          </p:cNvPr>
          <p:cNvSpPr/>
          <p:nvPr/>
        </p:nvSpPr>
        <p:spPr>
          <a:xfrm>
            <a:off x="4870440" y="4434421"/>
            <a:ext cx="622609" cy="110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t>
            </a:r>
            <a:endParaRPr lang="en-US" sz="1400">
              <a:solidFill>
                <a:schemeClr val="accent1"/>
              </a:solidFill>
            </a:endParaRPr>
          </a:p>
        </p:txBody>
      </p:sp>
      <p:sp>
        <p:nvSpPr>
          <p:cNvPr id="12" name="Rectangle 11">
            <a:extLst>
              <a:ext uri="{FF2B5EF4-FFF2-40B4-BE49-F238E27FC236}">
                <a16:creationId xmlns:a16="http://schemas.microsoft.com/office/drawing/2014/main" id="{770197EA-E2AA-5071-50B8-8D824BD8DFE3}"/>
              </a:ext>
            </a:extLst>
          </p:cNvPr>
          <p:cNvSpPr/>
          <p:nvPr/>
        </p:nvSpPr>
        <p:spPr>
          <a:xfrm>
            <a:off x="5054704" y="4548319"/>
            <a:ext cx="622609" cy="110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t>
            </a:r>
            <a:endParaRPr lang="en-US">
              <a:solidFill>
                <a:schemeClr val="accent1"/>
              </a:solidFill>
            </a:endParaRPr>
          </a:p>
        </p:txBody>
      </p:sp>
      <p:sp>
        <p:nvSpPr>
          <p:cNvPr id="15" name="Rectangle 14">
            <a:extLst>
              <a:ext uri="{FF2B5EF4-FFF2-40B4-BE49-F238E27FC236}">
                <a16:creationId xmlns:a16="http://schemas.microsoft.com/office/drawing/2014/main" id="{1FFA223E-E988-F254-843F-D11C1791C986}"/>
              </a:ext>
            </a:extLst>
          </p:cNvPr>
          <p:cNvSpPr/>
          <p:nvPr/>
        </p:nvSpPr>
        <p:spPr>
          <a:xfrm>
            <a:off x="5019312" y="3995531"/>
            <a:ext cx="622609" cy="110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t>
            </a:r>
            <a:endParaRPr lang="en-US" sz="1400">
              <a:solidFill>
                <a:schemeClr val="accent1"/>
              </a:solidFill>
            </a:endParaRPr>
          </a:p>
        </p:txBody>
      </p:sp>
      <p:sp>
        <p:nvSpPr>
          <p:cNvPr id="16" name="Rectangle 15">
            <a:extLst>
              <a:ext uri="{FF2B5EF4-FFF2-40B4-BE49-F238E27FC236}">
                <a16:creationId xmlns:a16="http://schemas.microsoft.com/office/drawing/2014/main" id="{C56E057C-9C77-0BBC-9526-122C4CA52E83}"/>
              </a:ext>
            </a:extLst>
          </p:cNvPr>
          <p:cNvSpPr/>
          <p:nvPr/>
        </p:nvSpPr>
        <p:spPr>
          <a:xfrm>
            <a:off x="5469569" y="3435603"/>
            <a:ext cx="622609" cy="110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accent1"/>
                </a:solidFill>
              </a:rPr>
              <a:t>Aaa</a:t>
            </a:r>
            <a:endParaRPr lang="en-US">
              <a:solidFill>
                <a:schemeClr val="accent1"/>
              </a:solidFill>
            </a:endParaRPr>
          </a:p>
        </p:txBody>
      </p:sp>
    </p:spTree>
    <p:extLst>
      <p:ext uri="{BB962C8B-B14F-4D97-AF65-F5344CB8AC3E}">
        <p14:creationId xmlns:p14="http://schemas.microsoft.com/office/powerpoint/2010/main" val="136379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text&#10;&#10;Description automatically generated">
            <a:extLst>
              <a:ext uri="{FF2B5EF4-FFF2-40B4-BE49-F238E27FC236}">
                <a16:creationId xmlns:a16="http://schemas.microsoft.com/office/drawing/2014/main" id="{ED0DF4AD-3789-3DB9-EEC4-E5714144CB33}"/>
              </a:ext>
            </a:extLst>
          </p:cNvPr>
          <p:cNvPicPr>
            <a:picLocks noChangeAspect="1"/>
          </p:cNvPicPr>
          <p:nvPr/>
        </p:nvPicPr>
        <p:blipFill>
          <a:blip r:embed="rId2"/>
          <a:stretch>
            <a:fillRect/>
          </a:stretch>
        </p:blipFill>
        <p:spPr>
          <a:xfrm>
            <a:off x="2769991" y="643467"/>
            <a:ext cx="6652018" cy="5571065"/>
          </a:xfrm>
          <a:prstGeom prst="rect">
            <a:avLst/>
          </a:prstGeom>
          <a:ln>
            <a:noFill/>
          </a:ln>
        </p:spPr>
      </p:pic>
      <p:sp>
        <p:nvSpPr>
          <p:cNvPr id="14" name="Rectangle 13">
            <a:extLst>
              <a:ext uri="{FF2B5EF4-FFF2-40B4-BE49-F238E27FC236}">
                <a16:creationId xmlns:a16="http://schemas.microsoft.com/office/drawing/2014/main" id="{1A3BBC33-198B-9B4E-32A0-5B24732FE5D5}"/>
              </a:ext>
            </a:extLst>
          </p:cNvPr>
          <p:cNvSpPr/>
          <p:nvPr/>
        </p:nvSpPr>
        <p:spPr>
          <a:xfrm>
            <a:off x="2891628" y="803082"/>
            <a:ext cx="1402075" cy="19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
        <p:nvSpPr>
          <p:cNvPr id="7" name="Rectangle 6">
            <a:extLst>
              <a:ext uri="{FF2B5EF4-FFF2-40B4-BE49-F238E27FC236}">
                <a16:creationId xmlns:a16="http://schemas.microsoft.com/office/drawing/2014/main" id="{736ED30D-9D5F-861B-E157-8813491D05F5}"/>
              </a:ext>
            </a:extLst>
          </p:cNvPr>
          <p:cNvSpPr/>
          <p:nvPr/>
        </p:nvSpPr>
        <p:spPr>
          <a:xfrm>
            <a:off x="2891628" y="5615577"/>
            <a:ext cx="799101" cy="19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Tree>
    <p:extLst>
      <p:ext uri="{BB962C8B-B14F-4D97-AF65-F5344CB8AC3E}">
        <p14:creationId xmlns:p14="http://schemas.microsoft.com/office/powerpoint/2010/main" val="1086041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etter of a graduate&#10;&#10;Description automatically generated with medium confidence">
            <a:extLst>
              <a:ext uri="{FF2B5EF4-FFF2-40B4-BE49-F238E27FC236}">
                <a16:creationId xmlns:a16="http://schemas.microsoft.com/office/drawing/2014/main" id="{732BE2A7-6551-F524-EB1E-B998204B506F}"/>
              </a:ext>
            </a:extLst>
          </p:cNvPr>
          <p:cNvPicPr>
            <a:picLocks noChangeAspect="1"/>
          </p:cNvPicPr>
          <p:nvPr/>
        </p:nvPicPr>
        <p:blipFill>
          <a:blip r:embed="rId2"/>
          <a:stretch>
            <a:fillRect/>
          </a:stretch>
        </p:blipFill>
        <p:spPr>
          <a:xfrm>
            <a:off x="2172716" y="643467"/>
            <a:ext cx="7846568" cy="5571065"/>
          </a:xfrm>
          <a:prstGeom prst="rect">
            <a:avLst/>
          </a:prstGeom>
          <a:ln>
            <a:noFill/>
          </a:ln>
        </p:spPr>
      </p:pic>
      <p:sp>
        <p:nvSpPr>
          <p:cNvPr id="7" name="Rectangle 6">
            <a:extLst>
              <a:ext uri="{FF2B5EF4-FFF2-40B4-BE49-F238E27FC236}">
                <a16:creationId xmlns:a16="http://schemas.microsoft.com/office/drawing/2014/main" id="{597803CE-DD10-E4C6-F085-DAD9CED528D0}"/>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a:t>
            </a:r>
            <a:endParaRPr lang="en-US">
              <a:solidFill>
                <a:schemeClr val="accent1"/>
              </a:solidFill>
            </a:endParaRPr>
          </a:p>
        </p:txBody>
      </p:sp>
      <p:sp>
        <p:nvSpPr>
          <p:cNvPr id="8" name="Rectangle 7">
            <a:extLst>
              <a:ext uri="{FF2B5EF4-FFF2-40B4-BE49-F238E27FC236}">
                <a16:creationId xmlns:a16="http://schemas.microsoft.com/office/drawing/2014/main" id="{E88966F4-54D3-1A31-FEAB-9ED5DF28B90A}"/>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
        <p:nvSpPr>
          <p:cNvPr id="9" name="Rectangle 8">
            <a:extLst>
              <a:ext uri="{FF2B5EF4-FFF2-40B4-BE49-F238E27FC236}">
                <a16:creationId xmlns:a16="http://schemas.microsoft.com/office/drawing/2014/main" id="{DE13BE03-4F1A-7E76-B61C-A7932C3CBC1F}"/>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Tree>
    <p:extLst>
      <p:ext uri="{BB962C8B-B14F-4D97-AF65-F5344CB8AC3E}">
        <p14:creationId xmlns:p14="http://schemas.microsoft.com/office/powerpoint/2010/main" val="203087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CDACB7-2B16-D434-99C3-2E617608CE8B}"/>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1F30D60C-D99F-8BDD-192D-B269C0526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E6AA29A-A973-C8C3-3383-22C53FB557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E3DCEE3B-4077-04BF-9D9F-4E2BF5F95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E45789-C62D-AB07-83E2-1E10C5EBA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065BE269-356F-72CE-4C16-425F5E1D7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1836AB3C-DA21-CE15-41BD-527CB8D7E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D68C6D-4911-00B5-AAE2-E7E3A2951DFF}"/>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C1AC2C-F272-D2B3-75AF-20F679FBA098}"/>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E8FA8-7FCB-83C6-761C-8DE20BD08FF0}"/>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BF36DB-421B-03AD-48E2-16D72E802DB6}"/>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Answer for ALL appointees. </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If your OT is "On Order," we can return the packet or request a new one if the information doesn't match. </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Recommendation: Fill the forms with the OT on hand.</a:t>
            </a:r>
          </a:p>
        </p:txBody>
      </p:sp>
      <p:pic>
        <p:nvPicPr>
          <p:cNvPr id="3" name="Picture 2">
            <a:extLst>
              <a:ext uri="{FF2B5EF4-FFF2-40B4-BE49-F238E27FC236}">
                <a16:creationId xmlns:a16="http://schemas.microsoft.com/office/drawing/2014/main" id="{4E6C3A54-287C-4772-B7A2-B75F2CCC130C}"/>
              </a:ext>
            </a:extLst>
          </p:cNvPr>
          <p:cNvPicPr>
            <a:picLocks noChangeAspect="1"/>
          </p:cNvPicPr>
          <p:nvPr/>
        </p:nvPicPr>
        <p:blipFill>
          <a:blip r:embed="rId2"/>
          <a:stretch>
            <a:fillRect/>
          </a:stretch>
        </p:blipFill>
        <p:spPr>
          <a:xfrm>
            <a:off x="919236" y="437321"/>
            <a:ext cx="10353526" cy="1876508"/>
          </a:xfrm>
          <a:prstGeom prst="rect">
            <a:avLst/>
          </a:prstGeom>
          <a:ln w="31750">
            <a:solidFill>
              <a:schemeClr val="accent1">
                <a:shade val="15000"/>
              </a:schemeClr>
            </a:solidFill>
          </a:ln>
        </p:spPr>
      </p:pic>
      <p:sp>
        <p:nvSpPr>
          <p:cNvPr id="5" name="Rectangle 4">
            <a:extLst>
              <a:ext uri="{FF2B5EF4-FFF2-40B4-BE49-F238E27FC236}">
                <a16:creationId xmlns:a16="http://schemas.microsoft.com/office/drawing/2014/main" id="{E3DB328F-02D6-0181-903B-8224A742C3B1}"/>
              </a:ext>
            </a:extLst>
          </p:cNvPr>
          <p:cNvSpPr/>
          <p:nvPr/>
        </p:nvSpPr>
        <p:spPr>
          <a:xfrm>
            <a:off x="919236" y="508882"/>
            <a:ext cx="2913293" cy="469128"/>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76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FD7341-1CEF-DD32-1C2E-B63D26BCCA1F}"/>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BA12F867-F88C-97F1-C075-627BFBD81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F1F46AF-3D12-1BBE-8364-BF00C7F13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A11C43BB-51DE-102E-E63D-61F30530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9F6443E-6402-4B24-C3E0-508171851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0C2EDEA-F00C-6CAB-3327-974F76151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E03FAB8C-C88F-6CFA-98A9-AF235B19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C4C7DC-94D9-4DAA-BE4F-840450FA0BF6}"/>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C1B6A6-9EE5-21D7-9DFF-F5C65659533C}"/>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17B9EB-7F4C-4800-6A37-6FA7A55CCE29}"/>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6880ED-8FEF-0304-D650-7CC989DD5C39}"/>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Remember that the packet must be Certified &amp; Approved (First two signatures) by the assigned persons at the College.</a:t>
            </a:r>
          </a:p>
        </p:txBody>
      </p:sp>
      <p:pic>
        <p:nvPicPr>
          <p:cNvPr id="6" name="Picture 5">
            <a:extLst>
              <a:ext uri="{FF2B5EF4-FFF2-40B4-BE49-F238E27FC236}">
                <a16:creationId xmlns:a16="http://schemas.microsoft.com/office/drawing/2014/main" id="{0CDD2471-E2FD-3195-88A6-F8A3B68E7679}"/>
              </a:ext>
            </a:extLst>
          </p:cNvPr>
          <p:cNvPicPr>
            <a:picLocks noChangeAspect="1"/>
          </p:cNvPicPr>
          <p:nvPr/>
        </p:nvPicPr>
        <p:blipFill>
          <a:blip r:embed="rId2"/>
          <a:stretch>
            <a:fillRect/>
          </a:stretch>
        </p:blipFill>
        <p:spPr>
          <a:xfrm>
            <a:off x="1036052" y="434601"/>
            <a:ext cx="10119896" cy="2156199"/>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436103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5E88C9-85FC-FC8F-CD33-1E1570BF3501}"/>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6877ACD6-348A-3586-8663-654D7F7D6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F2E63A9-47A5-5256-E247-8FC5B6E1F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422B7E03-9729-FA45-69B6-4555536E7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F33C13D-075F-8112-918C-86447D45E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1CD5F3A7-1A5A-670C-3614-CD094D625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4E5C1953-8244-CFF6-7154-6AE6E6974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1CB85C-3EDF-399C-C55B-D55A96015CD4}"/>
              </a:ext>
            </a:extLst>
          </p:cNvPr>
          <p:cNvSpPr txBox="1"/>
          <p:nvPr/>
        </p:nvSpPr>
        <p:spPr>
          <a:xfrm>
            <a:off x="4152900" y="376497"/>
            <a:ext cx="3886199" cy="466344"/>
          </a:xfrm>
          <a:prstGeom prst="rect">
            <a:avLst/>
          </a:prstGeom>
          <a:solidFill>
            <a:schemeClr val="accent5">
              <a:lumMod val="75000"/>
              <a:lumOff val="25000"/>
            </a:schemeClr>
          </a:solidFill>
          <a:ln w="31750">
            <a:solidFill>
              <a:schemeClr val="accent5">
                <a:lumMod val="75000"/>
                <a:lumOff val="25000"/>
              </a:schemeClr>
            </a:solidFill>
          </a:ln>
        </p:spPr>
        <p:txBody>
          <a:bodyPr wrap="square" rtlCol="0">
            <a:spAutoFit/>
          </a:bodyPr>
          <a:lstStyle/>
          <a:p>
            <a:pPr algn="ctr"/>
            <a:r>
              <a:rPr lang="en-US" sz="2000" b="1">
                <a:solidFill>
                  <a:schemeClr val="bg1"/>
                </a:solidFill>
              </a:rPr>
              <a:t>Graduate Teaching Assistant</a:t>
            </a:r>
            <a:endParaRPr lang="en-US" sz="2400" b="1">
              <a:solidFill>
                <a:schemeClr val="bg1"/>
              </a:solidFill>
            </a:endParaRPr>
          </a:p>
        </p:txBody>
      </p:sp>
      <p:pic>
        <p:nvPicPr>
          <p:cNvPr id="3" name="Picture 2">
            <a:extLst>
              <a:ext uri="{FF2B5EF4-FFF2-40B4-BE49-F238E27FC236}">
                <a16:creationId xmlns:a16="http://schemas.microsoft.com/office/drawing/2014/main" id="{4C89D08D-23FD-419C-0C3C-D57109F81C85}"/>
              </a:ext>
            </a:extLst>
          </p:cNvPr>
          <p:cNvPicPr>
            <a:picLocks noChangeAspect="1"/>
          </p:cNvPicPr>
          <p:nvPr/>
        </p:nvPicPr>
        <p:blipFill>
          <a:blip r:embed="rId2"/>
          <a:stretch>
            <a:fillRect/>
          </a:stretch>
        </p:blipFill>
        <p:spPr>
          <a:xfrm>
            <a:off x="429370" y="1175742"/>
            <a:ext cx="7701059" cy="5035699"/>
          </a:xfrm>
          <a:prstGeom prst="rect">
            <a:avLst/>
          </a:prstGeom>
          <a:ln w="31750">
            <a:solidFill>
              <a:schemeClr val="accent5">
                <a:lumMod val="75000"/>
                <a:lumOff val="25000"/>
              </a:schemeClr>
            </a:solidFill>
          </a:ln>
        </p:spPr>
      </p:pic>
      <p:sp>
        <p:nvSpPr>
          <p:cNvPr id="4" name="Rectangle 3">
            <a:extLst>
              <a:ext uri="{FF2B5EF4-FFF2-40B4-BE49-F238E27FC236}">
                <a16:creationId xmlns:a16="http://schemas.microsoft.com/office/drawing/2014/main" id="{2E81A5BA-5637-46AF-4963-05C10FC5AE4F}"/>
              </a:ext>
            </a:extLst>
          </p:cNvPr>
          <p:cNvSpPr/>
          <p:nvPr/>
        </p:nvSpPr>
        <p:spPr>
          <a:xfrm>
            <a:off x="8325017" y="1161827"/>
            <a:ext cx="3442914" cy="5035698"/>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a:solidFill>
                  <a:schemeClr val="accent1">
                    <a:lumMod val="50000"/>
                  </a:schemeClr>
                </a:solidFill>
              </a:rPr>
              <a:t>Student ID = A Number</a:t>
            </a:r>
          </a:p>
          <a:p>
            <a:pPr marL="285750" indent="-285750">
              <a:buFont typeface="Arial" panose="020B0604020202020204" pitchFamily="34" charset="0"/>
              <a:buChar char="•"/>
            </a:pPr>
            <a:r>
              <a:rPr lang="en-US" sz="1600" b="1">
                <a:solidFill>
                  <a:schemeClr val="accent1">
                    <a:lumMod val="50000"/>
                  </a:schemeClr>
                </a:solidFill>
              </a:rPr>
              <a:t>No Rank or Title Section</a:t>
            </a:r>
          </a:p>
          <a:p>
            <a:pPr marL="285750" indent="-285750">
              <a:buFont typeface="Arial" panose="020B0604020202020204" pitchFamily="34" charset="0"/>
              <a:buChar char="•"/>
            </a:pPr>
            <a:endParaRPr lang="en-US" sz="1600" b="1">
              <a:solidFill>
                <a:schemeClr val="accent1">
                  <a:lumMod val="50000"/>
                </a:schemeClr>
              </a:solidFill>
            </a:endParaRPr>
          </a:p>
          <a:p>
            <a:pPr marL="285750" indent="-285750">
              <a:buFont typeface="Arial" panose="020B0604020202020204" pitchFamily="34" charset="0"/>
              <a:buChar char="•"/>
            </a:pPr>
            <a:r>
              <a:rPr lang="en-US" sz="1600" b="1">
                <a:solidFill>
                  <a:schemeClr val="accent1">
                    <a:lumMod val="50000"/>
                  </a:schemeClr>
                </a:solidFill>
              </a:rPr>
              <a:t>Only include university-level degrees (bachelor's, master's, or graduate coursework); these can be in progress. In the Month/Year box, enter the expected date followed by the letters EXP (e.g., </a:t>
            </a:r>
            <a:r>
              <a:rPr lang="en-US" sz="1600" b="1">
                <a:solidFill>
                  <a:schemeClr val="accent1">
                    <a:lumMod val="50000"/>
                  </a:schemeClr>
                </a:solidFill>
                <a:highlight>
                  <a:srgbClr val="FFFF00"/>
                </a:highlight>
              </a:rPr>
              <a:t>12/2025 EXP</a:t>
            </a:r>
            <a:r>
              <a:rPr lang="en-US" sz="1600" b="1">
                <a:solidFill>
                  <a:schemeClr val="accent1">
                    <a:lumMod val="50000"/>
                  </a:schemeClr>
                </a:solidFill>
              </a:rPr>
              <a:t>).</a:t>
            </a:r>
          </a:p>
          <a:p>
            <a:pPr marL="285750" indent="-285750">
              <a:buFont typeface="Arial" panose="020B0604020202020204" pitchFamily="34" charset="0"/>
              <a:buChar char="•"/>
            </a:pPr>
            <a:endParaRPr lang="en-US" sz="1600" b="1">
              <a:solidFill>
                <a:schemeClr val="accent1">
                  <a:lumMod val="50000"/>
                </a:schemeClr>
              </a:solidFill>
            </a:endParaRPr>
          </a:p>
          <a:p>
            <a:pPr marL="285750" indent="-285750">
              <a:buFont typeface="Arial" panose="020B0604020202020204" pitchFamily="34" charset="0"/>
              <a:buChar char="•"/>
            </a:pPr>
            <a:r>
              <a:rPr lang="en-US" sz="1600" b="1">
                <a:solidFill>
                  <a:schemeClr val="accent1">
                    <a:lumMod val="50000"/>
                  </a:schemeClr>
                </a:solidFill>
              </a:rPr>
              <a:t>For GTAs credentialed with TAMU-CC degrees or coursework, you do not need to provide official transcripts; our office will request them.</a:t>
            </a:r>
            <a:endParaRPr lang="en-US" b="1">
              <a:solidFill>
                <a:schemeClr val="accent1">
                  <a:lumMod val="50000"/>
                </a:schemeClr>
              </a:solidFill>
            </a:endParaRPr>
          </a:p>
        </p:txBody>
      </p:sp>
      <p:sp>
        <p:nvSpPr>
          <p:cNvPr id="5" name="Rectangle 4">
            <a:extLst>
              <a:ext uri="{FF2B5EF4-FFF2-40B4-BE49-F238E27FC236}">
                <a16:creationId xmlns:a16="http://schemas.microsoft.com/office/drawing/2014/main" id="{BAB0209C-1B03-77B0-3EC0-10731F34E61B}"/>
              </a:ext>
            </a:extLst>
          </p:cNvPr>
          <p:cNvSpPr/>
          <p:nvPr/>
        </p:nvSpPr>
        <p:spPr>
          <a:xfrm>
            <a:off x="4908300" y="3307228"/>
            <a:ext cx="2913293" cy="469128"/>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67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F1A6E-556F-02FA-1273-FF22901A98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FFDAC-21D5-F59A-583D-1B7F4EC0DCD3}"/>
              </a:ext>
            </a:extLst>
          </p:cNvPr>
          <p:cNvSpPr>
            <a:spLocks noGrp="1"/>
          </p:cNvSpPr>
          <p:nvPr>
            <p:ph idx="1"/>
          </p:nvPr>
        </p:nvSpPr>
        <p:spPr>
          <a:xfrm>
            <a:off x="838200" y="510871"/>
            <a:ext cx="10515600" cy="5836258"/>
          </a:xfrm>
          <a:ln w="22225">
            <a:solidFill>
              <a:srgbClr val="00B050"/>
            </a:solidFill>
          </a:ln>
        </p:spPr>
        <p:txBody>
          <a:bodyPr>
            <a:normAutofit fontScale="92500" lnSpcReduction="20000"/>
          </a:bodyPr>
          <a:lstStyle/>
          <a:p>
            <a:pPr>
              <a:lnSpc>
                <a:spcPct val="100000"/>
              </a:lnSpc>
            </a:pPr>
            <a:endParaRPr lang="en-US" sz="1200" b="1">
              <a:solidFill>
                <a:srgbClr val="0070C0"/>
              </a:solidFill>
            </a:endParaRPr>
          </a:p>
          <a:p>
            <a:pPr marL="0" indent="0" algn="ctr">
              <a:lnSpc>
                <a:spcPct val="100000"/>
              </a:lnSpc>
              <a:buNone/>
            </a:pPr>
            <a:r>
              <a:rPr lang="en-US" b="1">
                <a:solidFill>
                  <a:srgbClr val="00B050"/>
                </a:solidFill>
              </a:rPr>
              <a:t>Considerations for Graduate Teaching Assistants (GTA)</a:t>
            </a:r>
          </a:p>
          <a:p>
            <a:pPr marL="0" indent="0" algn="ctr">
              <a:lnSpc>
                <a:spcPct val="100000"/>
              </a:lnSpc>
              <a:buNone/>
            </a:pPr>
            <a:endParaRPr lang="en-US" sz="1050" b="1">
              <a:solidFill>
                <a:srgbClr val="00B050"/>
              </a:solidFill>
            </a:endParaRPr>
          </a:p>
          <a:p>
            <a:pPr>
              <a:lnSpc>
                <a:spcPct val="100000"/>
              </a:lnSpc>
            </a:pPr>
            <a:r>
              <a:rPr lang="en-US" sz="2400" b="1">
                <a:solidFill>
                  <a:srgbClr val="0070C0"/>
                </a:solidFill>
              </a:rPr>
              <a:t>The university expects GTAs to follow the faculty credentialing process regardless of whether they are instructors of record. Of course, there are considerations for each case.</a:t>
            </a:r>
          </a:p>
          <a:p>
            <a:pPr>
              <a:lnSpc>
                <a:spcPct val="100000"/>
              </a:lnSpc>
            </a:pPr>
            <a:r>
              <a:rPr lang="en-US" sz="2400" b="1">
                <a:solidFill>
                  <a:srgbClr val="0070C0"/>
                </a:solidFill>
              </a:rPr>
              <a:t>There are three options for GTA, from which you </a:t>
            </a:r>
            <a:r>
              <a:rPr lang="en-US" sz="2400" b="1" i="1">
                <a:solidFill>
                  <a:srgbClr val="FF0000"/>
                </a:solidFill>
              </a:rPr>
              <a:t>must</a:t>
            </a:r>
            <a:r>
              <a:rPr lang="en-US" sz="2400" b="1">
                <a:solidFill>
                  <a:srgbClr val="0070C0"/>
                </a:solidFill>
              </a:rPr>
              <a:t> select one in the Biographical Data Sheet:</a:t>
            </a:r>
          </a:p>
          <a:p>
            <a:pPr>
              <a:lnSpc>
                <a:spcPct val="100000"/>
              </a:lnSpc>
            </a:pPr>
            <a:endParaRPr lang="en-US" sz="2400" b="1">
              <a:solidFill>
                <a:srgbClr val="0070C0"/>
              </a:solidFill>
            </a:endParaRPr>
          </a:p>
          <a:p>
            <a:pPr>
              <a:lnSpc>
                <a:spcPct val="100000"/>
              </a:lnSpc>
            </a:pPr>
            <a:endParaRPr lang="en-US" sz="2400" b="1">
              <a:solidFill>
                <a:srgbClr val="0070C0"/>
              </a:solidFill>
            </a:endParaRPr>
          </a:p>
          <a:p>
            <a:pPr>
              <a:lnSpc>
                <a:spcPct val="100000"/>
              </a:lnSpc>
            </a:pPr>
            <a:endParaRPr lang="en-US" sz="2400" b="1">
              <a:solidFill>
                <a:srgbClr val="0070C0"/>
              </a:solidFill>
            </a:endParaRPr>
          </a:p>
          <a:p>
            <a:pPr>
              <a:lnSpc>
                <a:spcPct val="100000"/>
              </a:lnSpc>
            </a:pPr>
            <a:endParaRPr lang="en-US" sz="1000" b="1">
              <a:solidFill>
                <a:srgbClr val="0070C0"/>
              </a:solidFill>
            </a:endParaRPr>
          </a:p>
          <a:p>
            <a:pPr>
              <a:lnSpc>
                <a:spcPct val="100000"/>
              </a:lnSpc>
            </a:pPr>
            <a:r>
              <a:rPr lang="en-US" sz="2400" b="1">
                <a:solidFill>
                  <a:srgbClr val="0070C0"/>
                </a:solidFill>
              </a:rPr>
              <a:t>If the degree with which the individual is being credentialed is from a non-accredited or foreign university, the transcripts </a:t>
            </a:r>
            <a:r>
              <a:rPr lang="en-US" sz="2400" b="1">
                <a:solidFill>
                  <a:srgbClr val="00B050"/>
                </a:solidFill>
              </a:rPr>
              <a:t>must be evaluated for equivalency </a:t>
            </a:r>
            <a:r>
              <a:rPr lang="en-US" sz="2400" b="1" i="1">
                <a:solidFill>
                  <a:srgbClr val="FF0000"/>
                </a:solidFill>
              </a:rPr>
              <a:t>ONLY IF THE GTA IS INSTRUCTOR OF RECORD</a:t>
            </a:r>
            <a:r>
              <a:rPr lang="en-US" sz="2400" b="1">
                <a:solidFill>
                  <a:srgbClr val="0070C0"/>
                </a:solidFill>
              </a:rPr>
              <a:t>.</a:t>
            </a:r>
          </a:p>
          <a:p>
            <a:pPr lvl="1">
              <a:lnSpc>
                <a:spcPct val="100000"/>
              </a:lnSpc>
            </a:pPr>
            <a:r>
              <a:rPr lang="en-US" sz="2000" b="1">
                <a:solidFill>
                  <a:srgbClr val="FF0000"/>
                </a:solidFill>
              </a:rPr>
              <a:t>NOTE: </a:t>
            </a:r>
            <a:r>
              <a:rPr lang="en-US" sz="2000" b="1">
                <a:solidFill>
                  <a:srgbClr val="0070C0"/>
                </a:solidFill>
              </a:rPr>
              <a:t>Transcripts may </a:t>
            </a:r>
            <a:r>
              <a:rPr lang="en-US" sz="2000" b="1">
                <a:solidFill>
                  <a:srgbClr val="FF0000"/>
                </a:solidFill>
              </a:rPr>
              <a:t>NOT</a:t>
            </a:r>
            <a:r>
              <a:rPr lang="en-US" sz="2000" b="1">
                <a:solidFill>
                  <a:srgbClr val="0070C0"/>
                </a:solidFill>
              </a:rPr>
              <a:t> be issued to students and are only considered official if sent directly between institutions.</a:t>
            </a:r>
          </a:p>
          <a:p>
            <a:pPr>
              <a:lnSpc>
                <a:spcPct val="100000"/>
              </a:lnSpc>
            </a:pPr>
            <a:endParaRPr lang="en-US" sz="2400" b="1">
              <a:solidFill>
                <a:srgbClr val="0070C0"/>
              </a:solidFill>
            </a:endParaRPr>
          </a:p>
        </p:txBody>
      </p:sp>
      <p:pic>
        <p:nvPicPr>
          <p:cNvPr id="4" name="Picture 3">
            <a:extLst>
              <a:ext uri="{FF2B5EF4-FFF2-40B4-BE49-F238E27FC236}">
                <a16:creationId xmlns:a16="http://schemas.microsoft.com/office/drawing/2014/main" id="{17BA8876-581E-2997-A130-310D84A51E26}"/>
              </a:ext>
            </a:extLst>
          </p:cNvPr>
          <p:cNvPicPr>
            <a:picLocks noChangeAspect="1"/>
          </p:cNvPicPr>
          <p:nvPr/>
        </p:nvPicPr>
        <p:blipFill>
          <a:blip r:embed="rId2"/>
          <a:stretch>
            <a:fillRect/>
          </a:stretch>
        </p:blipFill>
        <p:spPr>
          <a:xfrm>
            <a:off x="2553000" y="3212327"/>
            <a:ext cx="7086000" cy="811225"/>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140842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FCCBFF-29E8-7B3D-72D5-9369D5343C9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9D89289-459A-EB9B-F314-D73D482A7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F308DA4D-C6B4-65D0-C5B2-6C03E3E7B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B1E1EB8C-5C49-961E-6AAD-12462618C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146659-9737-79A3-FF22-423446DFF7F6}"/>
              </a:ext>
            </a:extLst>
          </p:cNvPr>
          <p:cNvSpPr>
            <a:spLocks noGrp="1"/>
          </p:cNvSpPr>
          <p:nvPr>
            <p:ph type="title"/>
          </p:nvPr>
        </p:nvSpPr>
        <p:spPr>
          <a:xfrm>
            <a:off x="1115568" y="548640"/>
            <a:ext cx="10168128" cy="1179576"/>
          </a:xfrm>
        </p:spPr>
        <p:txBody>
          <a:bodyPr>
            <a:normAutofit/>
          </a:bodyPr>
          <a:lstStyle/>
          <a:p>
            <a:r>
              <a:rPr lang="en-US" sz="4000" b="1">
                <a:solidFill>
                  <a:srgbClr val="0070C0"/>
                </a:solidFill>
              </a:rPr>
              <a:t>Why is it Important?</a:t>
            </a:r>
          </a:p>
        </p:txBody>
      </p:sp>
      <p:sp>
        <p:nvSpPr>
          <p:cNvPr id="28" name="Rectangle 27">
            <a:extLst>
              <a:ext uri="{FF2B5EF4-FFF2-40B4-BE49-F238E27FC236}">
                <a16:creationId xmlns:a16="http://schemas.microsoft.com/office/drawing/2014/main" id="{03297949-32E7-C85B-FA16-56BFF7953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F13321-E62A-176E-2C5D-468339E033F5}"/>
              </a:ext>
            </a:extLst>
          </p:cNvPr>
          <p:cNvSpPr>
            <a:spLocks noGrp="1"/>
          </p:cNvSpPr>
          <p:nvPr>
            <p:ph idx="1"/>
          </p:nvPr>
        </p:nvSpPr>
        <p:spPr>
          <a:xfrm>
            <a:off x="1115568" y="2481943"/>
            <a:ext cx="10168128" cy="3695020"/>
          </a:xfrm>
        </p:spPr>
        <p:txBody>
          <a:bodyPr>
            <a:normAutofit/>
          </a:bodyPr>
          <a:lstStyle/>
          <a:p>
            <a:r>
              <a:rPr lang="en-US" sz="2400" b="1">
                <a:solidFill>
                  <a:srgbClr val="0070C0"/>
                </a:solidFill>
              </a:rPr>
              <a:t>“It is the </a:t>
            </a:r>
            <a:r>
              <a:rPr lang="en-US" sz="2400" b="1">
                <a:solidFill>
                  <a:srgbClr val="00B050"/>
                </a:solidFill>
              </a:rPr>
              <a:t>institution’s obligation to justify and document the qualifications of its faculty</a:t>
            </a:r>
            <a:r>
              <a:rPr lang="en-US" sz="2400" b="1">
                <a:solidFill>
                  <a:srgbClr val="0070C0"/>
                </a:solidFill>
              </a:rPr>
              <a:t>. Determining the acceptability of faculty qualifications requires judicious use of professional judgment, especially when persons do not hold degrees in the teaching discipline or are qualified based on criteria other than their academic credentials”. </a:t>
            </a:r>
          </a:p>
          <a:p>
            <a:endParaRPr kumimoji="0" lang="en-US" altLang="en-US"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r>
              <a:rPr kumimoji="0" lang="en-US" altLang="en-US"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RESOURCE MANUAL for The Principles of Accreditation: Foundations for Quality Enhancement Fourth Edition Southern Association of Colleges and Schools Commission on Colleges</a:t>
            </a: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 46). (2024). https://sacscoc.org/app/uploads/2024/02/2024-POA-Resource-Manual.pdf</a:t>
            </a:r>
            <a:endParaRPr kumimoji="0" lang="en-US" altLang="en-US" sz="1800" b="0" i="0" u="none" strike="noStrike" cap="none" normalizeH="0" baseline="0">
              <a:ln>
                <a:noFill/>
              </a:ln>
              <a:solidFill>
                <a:schemeClr val="tx1"/>
              </a:solidFill>
              <a:effectLst/>
              <a:latin typeface="Arial" panose="020B0604020202020204" pitchFamily="34" charset="0"/>
            </a:endParaRPr>
          </a:p>
          <a:p>
            <a:endParaRPr lang="en-US" sz="2400"/>
          </a:p>
          <a:p>
            <a:endParaRPr lang="en-US" sz="2400"/>
          </a:p>
        </p:txBody>
      </p:sp>
    </p:spTree>
    <p:extLst>
      <p:ext uri="{BB962C8B-B14F-4D97-AF65-F5344CB8AC3E}">
        <p14:creationId xmlns:p14="http://schemas.microsoft.com/office/powerpoint/2010/main" val="2236034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87E862-4E48-4CB7-534C-DC3EBC3A5BF3}"/>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838E3EF0-F75A-BF6E-526E-736A31205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1C6289D-F02A-D2DA-A1A9-EFFD10F70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74FC9F39-AAE6-8B1F-A546-DD0B73DE1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CEE5D65-D0D4-EC37-ED10-54E49D316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DB665B7-9897-390E-0190-58184707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560FA199-264D-C8B1-F3CF-83860D7BA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5CD270-5B9B-4C35-D3AC-63CDE29F8A7F}"/>
              </a:ext>
            </a:extLst>
          </p:cNvPr>
          <p:cNvSpPr txBox="1"/>
          <p:nvPr/>
        </p:nvSpPr>
        <p:spPr>
          <a:xfrm>
            <a:off x="4152900" y="376497"/>
            <a:ext cx="3886199" cy="466344"/>
          </a:xfrm>
          <a:prstGeom prst="rect">
            <a:avLst/>
          </a:prstGeom>
          <a:solidFill>
            <a:schemeClr val="accent5">
              <a:lumMod val="75000"/>
              <a:lumOff val="25000"/>
            </a:schemeClr>
          </a:solidFill>
          <a:ln w="31750">
            <a:solidFill>
              <a:schemeClr val="accent5">
                <a:lumMod val="75000"/>
                <a:lumOff val="25000"/>
              </a:schemeClr>
            </a:solidFill>
          </a:ln>
        </p:spPr>
        <p:txBody>
          <a:bodyPr wrap="square" rtlCol="0">
            <a:spAutoFit/>
          </a:bodyPr>
          <a:lstStyle/>
          <a:p>
            <a:pPr algn="ctr"/>
            <a:r>
              <a:rPr lang="en-US" sz="2000" b="1">
                <a:solidFill>
                  <a:schemeClr val="bg1"/>
                </a:solidFill>
              </a:rPr>
              <a:t>Graduate Teaching Assistant</a:t>
            </a:r>
            <a:endParaRPr lang="en-US" sz="2400" b="1">
              <a:solidFill>
                <a:schemeClr val="bg1"/>
              </a:solidFill>
            </a:endParaRPr>
          </a:p>
        </p:txBody>
      </p:sp>
      <p:sp>
        <p:nvSpPr>
          <p:cNvPr id="4" name="Rectangle 3">
            <a:extLst>
              <a:ext uri="{FF2B5EF4-FFF2-40B4-BE49-F238E27FC236}">
                <a16:creationId xmlns:a16="http://schemas.microsoft.com/office/drawing/2014/main" id="{E944CBCB-FE89-F06D-46AF-A2AA3AA947E2}"/>
              </a:ext>
            </a:extLst>
          </p:cNvPr>
          <p:cNvSpPr/>
          <p:nvPr/>
        </p:nvSpPr>
        <p:spPr>
          <a:xfrm>
            <a:off x="8325017" y="1161827"/>
            <a:ext cx="3442914" cy="5035698"/>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Answer all the questions in this section.</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If the GTA is an instructor of record, follow the guidelines in the Justification of Qualifications (Credentials) section.</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If the GTA is not the instructor of record, please indicate who will supervise the GTA.</a:t>
            </a:r>
          </a:p>
        </p:txBody>
      </p:sp>
      <p:pic>
        <p:nvPicPr>
          <p:cNvPr id="8" name="Picture 7">
            <a:extLst>
              <a:ext uri="{FF2B5EF4-FFF2-40B4-BE49-F238E27FC236}">
                <a16:creationId xmlns:a16="http://schemas.microsoft.com/office/drawing/2014/main" id="{BB1627B2-6174-17DA-DB0C-59D4B0FDF459}"/>
              </a:ext>
            </a:extLst>
          </p:cNvPr>
          <p:cNvPicPr>
            <a:picLocks noChangeAspect="1"/>
          </p:cNvPicPr>
          <p:nvPr/>
        </p:nvPicPr>
        <p:blipFill>
          <a:blip r:embed="rId2"/>
          <a:stretch>
            <a:fillRect/>
          </a:stretch>
        </p:blipFill>
        <p:spPr>
          <a:xfrm>
            <a:off x="109059" y="2033712"/>
            <a:ext cx="8087682" cy="3269169"/>
          </a:xfrm>
          <a:prstGeom prst="rect">
            <a:avLst/>
          </a:prstGeom>
          <a:ln w="31750">
            <a:solidFill>
              <a:schemeClr val="accent5">
                <a:lumMod val="75000"/>
                <a:lumOff val="25000"/>
              </a:schemeClr>
            </a:solidFill>
          </a:ln>
        </p:spPr>
      </p:pic>
      <p:sp>
        <p:nvSpPr>
          <p:cNvPr id="5" name="Rectangle 4">
            <a:extLst>
              <a:ext uri="{FF2B5EF4-FFF2-40B4-BE49-F238E27FC236}">
                <a16:creationId xmlns:a16="http://schemas.microsoft.com/office/drawing/2014/main" id="{12A8DE18-E2C0-8BAF-C19B-771402240170}"/>
              </a:ext>
            </a:extLst>
          </p:cNvPr>
          <p:cNvSpPr/>
          <p:nvPr/>
        </p:nvSpPr>
        <p:spPr>
          <a:xfrm>
            <a:off x="528568" y="2073841"/>
            <a:ext cx="7295515" cy="2076739"/>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A60845-BEC5-B778-1ABD-33C888189C76}"/>
              </a:ext>
            </a:extLst>
          </p:cNvPr>
          <p:cNvSpPr txBox="1"/>
          <p:nvPr/>
        </p:nvSpPr>
        <p:spPr>
          <a:xfrm>
            <a:off x="528568" y="4605304"/>
            <a:ext cx="3148717" cy="369332"/>
          </a:xfrm>
          <a:prstGeom prst="rect">
            <a:avLst/>
          </a:prstGeom>
          <a:solidFill>
            <a:srgbClr val="FFFF00"/>
          </a:solidFill>
        </p:spPr>
        <p:txBody>
          <a:bodyPr wrap="square" rtlCol="0">
            <a:spAutoFit/>
          </a:bodyPr>
          <a:lstStyle/>
          <a:p>
            <a:r>
              <a:rPr lang="en-US"/>
              <a:t>See the attached document.</a:t>
            </a:r>
          </a:p>
        </p:txBody>
      </p:sp>
    </p:spTree>
    <p:extLst>
      <p:ext uri="{BB962C8B-B14F-4D97-AF65-F5344CB8AC3E}">
        <p14:creationId xmlns:p14="http://schemas.microsoft.com/office/powerpoint/2010/main" val="2736942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266FC2-FBBF-6FD0-0F7B-ADAECAFFBB2C}"/>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9D1025F3-AE69-521F-0A71-19B9B341F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DFDEDEC-1F54-6F43-63C8-6700844D9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A8D08161-18AB-ECF3-F8E8-F5672D515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DC3FDDC-1DFE-AA53-C9EC-4D20D16CF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4F1079-DA1D-9FCC-1620-8FA7F9769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AFED4B05-A84C-0D63-9AA6-83C6E458F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3D1C07-D615-EC9A-F675-DF8257B8B628}"/>
              </a:ext>
            </a:extLst>
          </p:cNvPr>
          <p:cNvPicPr>
            <a:picLocks noChangeAspect="1"/>
          </p:cNvPicPr>
          <p:nvPr/>
        </p:nvPicPr>
        <p:blipFill>
          <a:blip r:embed="rId2"/>
          <a:stretch>
            <a:fillRect/>
          </a:stretch>
        </p:blipFill>
        <p:spPr>
          <a:xfrm>
            <a:off x="1969412" y="872268"/>
            <a:ext cx="8253175" cy="5113463"/>
          </a:xfrm>
          <a:prstGeom prst="rect">
            <a:avLst/>
          </a:prstGeom>
          <a:ln w="31750">
            <a:solidFill>
              <a:schemeClr val="accent5">
                <a:lumMod val="75000"/>
                <a:lumOff val="25000"/>
              </a:schemeClr>
            </a:solidFill>
          </a:ln>
        </p:spPr>
      </p:pic>
      <p:sp>
        <p:nvSpPr>
          <p:cNvPr id="7" name="Rectangle 6">
            <a:extLst>
              <a:ext uri="{FF2B5EF4-FFF2-40B4-BE49-F238E27FC236}">
                <a16:creationId xmlns:a16="http://schemas.microsoft.com/office/drawing/2014/main" id="{A6DC4C05-5F39-603F-AC78-BC55646AD2F1}"/>
              </a:ext>
            </a:extLst>
          </p:cNvPr>
          <p:cNvSpPr/>
          <p:nvPr/>
        </p:nvSpPr>
        <p:spPr>
          <a:xfrm>
            <a:off x="6537960" y="4125697"/>
            <a:ext cx="1984340" cy="190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a:t>
            </a:r>
            <a:endParaRPr lang="en-US">
              <a:solidFill>
                <a:schemeClr val="accent1"/>
              </a:solidFill>
            </a:endParaRPr>
          </a:p>
        </p:txBody>
      </p:sp>
      <p:sp>
        <p:nvSpPr>
          <p:cNvPr id="9" name="Rectangle 8">
            <a:extLst>
              <a:ext uri="{FF2B5EF4-FFF2-40B4-BE49-F238E27FC236}">
                <a16:creationId xmlns:a16="http://schemas.microsoft.com/office/drawing/2014/main" id="{116B7720-0C4B-BDA5-44D7-F1028C01C172}"/>
              </a:ext>
            </a:extLst>
          </p:cNvPr>
          <p:cNvSpPr/>
          <p:nvPr/>
        </p:nvSpPr>
        <p:spPr>
          <a:xfrm>
            <a:off x="8796559" y="4151712"/>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
        <p:nvSpPr>
          <p:cNvPr id="8" name="Rectangle 7">
            <a:extLst>
              <a:ext uri="{FF2B5EF4-FFF2-40B4-BE49-F238E27FC236}">
                <a16:creationId xmlns:a16="http://schemas.microsoft.com/office/drawing/2014/main" id="{3C10992E-A03D-CA5B-71D3-F5614EF3C3DA}"/>
              </a:ext>
            </a:extLst>
          </p:cNvPr>
          <p:cNvSpPr/>
          <p:nvPr/>
        </p:nvSpPr>
        <p:spPr>
          <a:xfrm>
            <a:off x="3255264" y="4779304"/>
            <a:ext cx="834007" cy="202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solidFill>
              </a:rPr>
              <a:t>Aaaa</a:t>
            </a:r>
            <a:endParaRPr lang="en-US">
              <a:solidFill>
                <a:schemeClr val="accent1"/>
              </a:solidFill>
            </a:endParaRPr>
          </a:p>
        </p:txBody>
      </p:sp>
    </p:spTree>
    <p:extLst>
      <p:ext uri="{BB962C8B-B14F-4D97-AF65-F5344CB8AC3E}">
        <p14:creationId xmlns:p14="http://schemas.microsoft.com/office/powerpoint/2010/main" val="1172116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D278C-9E68-9B5F-9DDF-A35EFADA9387}"/>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0B5223E-9C14-6E64-2689-63E50961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ED909C9-C914-9640-4F93-4D82F977FD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DB5F37F6-DC72-4FED-BA89-C91F2C31D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BB34133-8F55-EE57-33BE-FCC6F658C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C97C6824-1713-E4B1-3E8C-E2C717A7D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83D87D0E-57C8-4A51-605C-B12E80F00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706A1A-2F6B-1521-46FD-142E201E1EA8}"/>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CCB07A-0E24-2322-75D8-4DA768EEEFC9}"/>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05648C-2406-93EC-E48D-631D741DB94D}"/>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74B776-F575-E223-FCBD-25EE1B73AA86}"/>
              </a:ext>
            </a:extLst>
          </p:cNvPr>
          <p:cNvSpPr/>
          <p:nvPr/>
        </p:nvSpPr>
        <p:spPr>
          <a:xfrm>
            <a:off x="2024030" y="3429000"/>
            <a:ext cx="8143939" cy="2590800"/>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Remember that the packet must be Certified &amp; Approved (First two signatures) by the assigned persons at the College.</a:t>
            </a:r>
          </a:p>
          <a:p>
            <a:pPr marL="285750" indent="-285750">
              <a:buFont typeface="Arial" panose="020B0604020202020204" pitchFamily="34" charset="0"/>
              <a:buChar char="•"/>
            </a:pPr>
            <a:endParaRPr lang="en-US" b="1">
              <a:solidFill>
                <a:schemeClr val="accent1">
                  <a:lumMod val="50000"/>
                </a:schemeClr>
              </a:solidFill>
            </a:endParaRPr>
          </a:p>
        </p:txBody>
      </p:sp>
      <p:pic>
        <p:nvPicPr>
          <p:cNvPr id="6" name="Picture 5">
            <a:extLst>
              <a:ext uri="{FF2B5EF4-FFF2-40B4-BE49-F238E27FC236}">
                <a16:creationId xmlns:a16="http://schemas.microsoft.com/office/drawing/2014/main" id="{F8C65519-0B8F-6751-537C-96D1A8D68804}"/>
              </a:ext>
            </a:extLst>
          </p:cNvPr>
          <p:cNvPicPr>
            <a:picLocks noChangeAspect="1"/>
          </p:cNvPicPr>
          <p:nvPr/>
        </p:nvPicPr>
        <p:blipFill>
          <a:blip r:embed="rId2"/>
          <a:stretch>
            <a:fillRect/>
          </a:stretch>
        </p:blipFill>
        <p:spPr>
          <a:xfrm>
            <a:off x="1036052" y="434601"/>
            <a:ext cx="10119896" cy="2156199"/>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601264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A7274C-987E-CE26-CC2B-F3A3C1DCA86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3ED09-54DC-88A2-C4CA-710C745DCD11}"/>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rgbClr val="0070C0"/>
                </a:solidFill>
                <a:latin typeface="+mj-lt"/>
                <a:ea typeface="+mj-ea"/>
                <a:cs typeface="+mj-cs"/>
              </a:rPr>
              <a:t>Let's practice!</a:t>
            </a:r>
          </a:p>
        </p:txBody>
      </p:sp>
      <p:pic>
        <p:nvPicPr>
          <p:cNvPr id="6" name="Graphic 5" descr="Pencil">
            <a:extLst>
              <a:ext uri="{FF2B5EF4-FFF2-40B4-BE49-F238E27FC236}">
                <a16:creationId xmlns:a16="http://schemas.microsoft.com/office/drawing/2014/main" id="{E870D020-9F71-69EA-30D1-5DE39BDF4F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Pencil">
            <a:extLst>
              <a:ext uri="{FF2B5EF4-FFF2-40B4-BE49-F238E27FC236}">
                <a16:creationId xmlns:a16="http://schemas.microsoft.com/office/drawing/2014/main" id="{2F60B211-626A-45BF-ACC6-80BF2119B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3854280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0FC0A8-04DB-6062-D359-37C235481D21}"/>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AF2CB3F5-B15B-4CBD-30D1-9EB0D6960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EA8E009E-ABCE-CD26-41C3-AFF4021738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2FB15C1B-52B0-4042-FC1D-44F573F7D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E97F70D-4844-9FA0-07DC-B81C8B151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CB637889-23AB-3BFF-ED6C-1B78F0865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B8CE6EF-CF0D-C2B3-1635-3CA5AB2EA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110498-5033-5C64-EBD0-E24AC4649FF0}"/>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F95AB7-5507-C075-FDBA-CF839BD1AD7C}"/>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5CA81-CA74-76C9-17D4-62DB13155B0D}"/>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C7946D-AB95-B6D6-BF4B-E3A6635257F7}"/>
              </a:ext>
            </a:extLst>
          </p:cNvPr>
          <p:cNvPicPr>
            <a:picLocks noChangeAspect="1"/>
          </p:cNvPicPr>
          <p:nvPr/>
        </p:nvPicPr>
        <p:blipFill>
          <a:blip r:embed="rId2"/>
          <a:stretch>
            <a:fillRect/>
          </a:stretch>
        </p:blipFill>
        <p:spPr>
          <a:xfrm>
            <a:off x="486468" y="384048"/>
            <a:ext cx="10992741" cy="6217920"/>
          </a:xfrm>
          <a:prstGeom prst="rect">
            <a:avLst/>
          </a:prstGeom>
        </p:spPr>
      </p:pic>
      <p:sp>
        <p:nvSpPr>
          <p:cNvPr id="5" name="TextBox 4">
            <a:extLst>
              <a:ext uri="{FF2B5EF4-FFF2-40B4-BE49-F238E27FC236}">
                <a16:creationId xmlns:a16="http://schemas.microsoft.com/office/drawing/2014/main" id="{5F1030F9-139C-124B-1C72-B7B43D76E54A}"/>
              </a:ext>
            </a:extLst>
          </p:cNvPr>
          <p:cNvSpPr txBox="1"/>
          <p:nvPr/>
        </p:nvSpPr>
        <p:spPr>
          <a:xfrm>
            <a:off x="2441448" y="2409904"/>
            <a:ext cx="457200" cy="457200"/>
          </a:xfrm>
          <a:prstGeom prst="rect">
            <a:avLst/>
          </a:prstGeom>
          <a:solidFill>
            <a:srgbClr val="00B050"/>
          </a:solidFill>
        </p:spPr>
        <p:txBody>
          <a:bodyPr wrap="square" rtlCol="0">
            <a:spAutoFit/>
          </a:bodyPr>
          <a:lstStyle/>
          <a:p>
            <a:endParaRPr lang="en-US"/>
          </a:p>
        </p:txBody>
      </p:sp>
      <p:sp>
        <p:nvSpPr>
          <p:cNvPr id="10" name="TextBox 9">
            <a:extLst>
              <a:ext uri="{FF2B5EF4-FFF2-40B4-BE49-F238E27FC236}">
                <a16:creationId xmlns:a16="http://schemas.microsoft.com/office/drawing/2014/main" id="{37BDADCA-2380-FA08-D7CD-F0AB888DF57E}"/>
              </a:ext>
            </a:extLst>
          </p:cNvPr>
          <p:cNvSpPr txBox="1"/>
          <p:nvPr/>
        </p:nvSpPr>
        <p:spPr>
          <a:xfrm>
            <a:off x="7549896" y="2395728"/>
            <a:ext cx="457200" cy="457200"/>
          </a:xfrm>
          <a:prstGeom prst="rect">
            <a:avLst/>
          </a:prstGeom>
          <a:solidFill>
            <a:srgbClr val="00B050"/>
          </a:solidFill>
        </p:spPr>
        <p:txBody>
          <a:bodyPr wrap="square" rtlCol="0">
            <a:spAutoFit/>
          </a:bodyPr>
          <a:lstStyle/>
          <a:p>
            <a:endParaRPr lang="en-US"/>
          </a:p>
        </p:txBody>
      </p:sp>
      <p:sp>
        <p:nvSpPr>
          <p:cNvPr id="11" name="TextBox 10">
            <a:extLst>
              <a:ext uri="{FF2B5EF4-FFF2-40B4-BE49-F238E27FC236}">
                <a16:creationId xmlns:a16="http://schemas.microsoft.com/office/drawing/2014/main" id="{7334D45B-A545-D025-EEC9-69B567C3C4CB}"/>
              </a:ext>
            </a:extLst>
          </p:cNvPr>
          <p:cNvSpPr txBox="1"/>
          <p:nvPr/>
        </p:nvSpPr>
        <p:spPr>
          <a:xfrm>
            <a:off x="8468661" y="2514277"/>
            <a:ext cx="2560320" cy="274320"/>
          </a:xfrm>
          <a:prstGeom prst="rect">
            <a:avLst/>
          </a:prstGeom>
          <a:solidFill>
            <a:srgbClr val="00B050"/>
          </a:solidFill>
        </p:spPr>
        <p:txBody>
          <a:bodyPr wrap="square" rtlCol="0">
            <a:spAutoFit/>
          </a:bodyPr>
          <a:lstStyle/>
          <a:p>
            <a:endParaRPr lang="en-US"/>
          </a:p>
        </p:txBody>
      </p:sp>
      <p:sp>
        <p:nvSpPr>
          <p:cNvPr id="12" name="TextBox 11">
            <a:extLst>
              <a:ext uri="{FF2B5EF4-FFF2-40B4-BE49-F238E27FC236}">
                <a16:creationId xmlns:a16="http://schemas.microsoft.com/office/drawing/2014/main" id="{7BB05436-7AF0-6B32-6611-43E6E9D39BD7}"/>
              </a:ext>
            </a:extLst>
          </p:cNvPr>
          <p:cNvSpPr txBox="1"/>
          <p:nvPr/>
        </p:nvSpPr>
        <p:spPr>
          <a:xfrm>
            <a:off x="1654373" y="2942214"/>
            <a:ext cx="4023360" cy="274320"/>
          </a:xfrm>
          <a:prstGeom prst="rect">
            <a:avLst/>
          </a:prstGeom>
          <a:solidFill>
            <a:srgbClr val="00B050"/>
          </a:solidFill>
        </p:spPr>
        <p:txBody>
          <a:bodyPr wrap="square" rtlCol="0">
            <a:spAutoFit/>
          </a:bodyPr>
          <a:lstStyle/>
          <a:p>
            <a:endParaRPr lang="en-US"/>
          </a:p>
        </p:txBody>
      </p:sp>
      <p:sp>
        <p:nvSpPr>
          <p:cNvPr id="13" name="TextBox 12">
            <a:extLst>
              <a:ext uri="{FF2B5EF4-FFF2-40B4-BE49-F238E27FC236}">
                <a16:creationId xmlns:a16="http://schemas.microsoft.com/office/drawing/2014/main" id="{5A55289D-3FB5-4F44-3C89-4C2636BDA619}"/>
              </a:ext>
            </a:extLst>
          </p:cNvPr>
          <p:cNvSpPr txBox="1"/>
          <p:nvPr/>
        </p:nvSpPr>
        <p:spPr>
          <a:xfrm>
            <a:off x="7918091" y="2944414"/>
            <a:ext cx="3108960" cy="274320"/>
          </a:xfrm>
          <a:prstGeom prst="rect">
            <a:avLst/>
          </a:prstGeom>
          <a:solidFill>
            <a:srgbClr val="00B050"/>
          </a:solidFill>
        </p:spPr>
        <p:txBody>
          <a:bodyPr wrap="square" rtlCol="0">
            <a:spAutoFit/>
          </a:bodyPr>
          <a:lstStyle/>
          <a:p>
            <a:endParaRPr lang="en-US"/>
          </a:p>
        </p:txBody>
      </p:sp>
      <p:sp>
        <p:nvSpPr>
          <p:cNvPr id="14" name="TextBox 13">
            <a:extLst>
              <a:ext uri="{FF2B5EF4-FFF2-40B4-BE49-F238E27FC236}">
                <a16:creationId xmlns:a16="http://schemas.microsoft.com/office/drawing/2014/main" id="{0560FB27-87C4-D418-249E-97B24F4F08A2}"/>
              </a:ext>
            </a:extLst>
          </p:cNvPr>
          <p:cNvSpPr txBox="1"/>
          <p:nvPr/>
        </p:nvSpPr>
        <p:spPr>
          <a:xfrm>
            <a:off x="2711394" y="3271145"/>
            <a:ext cx="4846320" cy="274320"/>
          </a:xfrm>
          <a:prstGeom prst="rect">
            <a:avLst/>
          </a:prstGeom>
          <a:solidFill>
            <a:srgbClr val="00B050"/>
          </a:solidFill>
        </p:spPr>
        <p:txBody>
          <a:bodyPr wrap="square" rtlCol="0">
            <a:spAutoFit/>
          </a:bodyPr>
          <a:lstStyle/>
          <a:p>
            <a:endParaRPr lang="en-US"/>
          </a:p>
        </p:txBody>
      </p:sp>
      <p:sp>
        <p:nvSpPr>
          <p:cNvPr id="15" name="TextBox 14">
            <a:extLst>
              <a:ext uri="{FF2B5EF4-FFF2-40B4-BE49-F238E27FC236}">
                <a16:creationId xmlns:a16="http://schemas.microsoft.com/office/drawing/2014/main" id="{7FF83D11-2479-562B-158E-38ED0CED612F}"/>
              </a:ext>
            </a:extLst>
          </p:cNvPr>
          <p:cNvSpPr txBox="1"/>
          <p:nvPr/>
        </p:nvSpPr>
        <p:spPr>
          <a:xfrm>
            <a:off x="8546023" y="3275562"/>
            <a:ext cx="2421813" cy="274320"/>
          </a:xfrm>
          <a:prstGeom prst="rect">
            <a:avLst/>
          </a:prstGeom>
          <a:solidFill>
            <a:srgbClr val="00B050"/>
          </a:solidFill>
        </p:spPr>
        <p:txBody>
          <a:bodyPr wrap="square" rtlCol="0">
            <a:spAutoFit/>
          </a:bodyPr>
          <a:lstStyle/>
          <a:p>
            <a:endParaRPr lang="en-US"/>
          </a:p>
        </p:txBody>
      </p:sp>
      <p:sp>
        <p:nvSpPr>
          <p:cNvPr id="17" name="TextBox 16">
            <a:extLst>
              <a:ext uri="{FF2B5EF4-FFF2-40B4-BE49-F238E27FC236}">
                <a16:creationId xmlns:a16="http://schemas.microsoft.com/office/drawing/2014/main" id="{38548098-7E6F-36FA-28FC-1EA70FF57387}"/>
              </a:ext>
            </a:extLst>
          </p:cNvPr>
          <p:cNvSpPr txBox="1"/>
          <p:nvPr/>
        </p:nvSpPr>
        <p:spPr>
          <a:xfrm>
            <a:off x="858804" y="4711420"/>
            <a:ext cx="10342596" cy="274320"/>
          </a:xfrm>
          <a:prstGeom prst="rect">
            <a:avLst/>
          </a:prstGeom>
          <a:solidFill>
            <a:srgbClr val="00B050"/>
          </a:solidFill>
        </p:spPr>
        <p:txBody>
          <a:bodyPr wrap="square" rtlCol="0">
            <a:spAutoFit/>
          </a:bodyPr>
          <a:lstStyle/>
          <a:p>
            <a:endParaRPr lang="en-US"/>
          </a:p>
        </p:txBody>
      </p:sp>
      <p:sp>
        <p:nvSpPr>
          <p:cNvPr id="18" name="TextBox 17">
            <a:extLst>
              <a:ext uri="{FF2B5EF4-FFF2-40B4-BE49-F238E27FC236}">
                <a16:creationId xmlns:a16="http://schemas.microsoft.com/office/drawing/2014/main" id="{762ACB0A-4628-A994-99B1-B1722877FFD5}"/>
              </a:ext>
            </a:extLst>
          </p:cNvPr>
          <p:cNvSpPr txBox="1"/>
          <p:nvPr/>
        </p:nvSpPr>
        <p:spPr>
          <a:xfrm>
            <a:off x="7640276" y="6210341"/>
            <a:ext cx="2893611" cy="365760"/>
          </a:xfrm>
          <a:prstGeom prst="rect">
            <a:avLst/>
          </a:prstGeom>
          <a:solidFill>
            <a:srgbClr val="00B050"/>
          </a:solidFill>
        </p:spPr>
        <p:txBody>
          <a:bodyPr wrap="square" rtlCol="0">
            <a:spAutoFit/>
          </a:bodyPr>
          <a:lstStyle/>
          <a:p>
            <a:endParaRPr lang="en-US"/>
          </a:p>
        </p:txBody>
      </p:sp>
      <p:sp>
        <p:nvSpPr>
          <p:cNvPr id="19" name="TextBox 18">
            <a:extLst>
              <a:ext uri="{FF2B5EF4-FFF2-40B4-BE49-F238E27FC236}">
                <a16:creationId xmlns:a16="http://schemas.microsoft.com/office/drawing/2014/main" id="{3D0DEE43-D5F0-2E4C-D360-646DC9B1DD0A}"/>
              </a:ext>
            </a:extLst>
          </p:cNvPr>
          <p:cNvSpPr txBox="1"/>
          <p:nvPr/>
        </p:nvSpPr>
        <p:spPr>
          <a:xfrm>
            <a:off x="6245352" y="690131"/>
            <a:ext cx="2103120" cy="274320"/>
          </a:xfrm>
          <a:prstGeom prst="rect">
            <a:avLst/>
          </a:prstGeom>
          <a:solidFill>
            <a:srgbClr val="00B050"/>
          </a:solidFill>
        </p:spPr>
        <p:txBody>
          <a:bodyPr wrap="square" rtlCol="0">
            <a:spAutoFit/>
          </a:bodyPr>
          <a:lstStyle/>
          <a:p>
            <a:endParaRPr lang="en-US"/>
          </a:p>
        </p:txBody>
      </p:sp>
      <p:sp>
        <p:nvSpPr>
          <p:cNvPr id="20" name="TextBox 19">
            <a:extLst>
              <a:ext uri="{FF2B5EF4-FFF2-40B4-BE49-F238E27FC236}">
                <a16:creationId xmlns:a16="http://schemas.microsoft.com/office/drawing/2014/main" id="{A598AFD4-329F-524A-F4DA-402970B002C3}"/>
              </a:ext>
            </a:extLst>
          </p:cNvPr>
          <p:cNvSpPr txBox="1"/>
          <p:nvPr/>
        </p:nvSpPr>
        <p:spPr>
          <a:xfrm>
            <a:off x="2714054" y="3591905"/>
            <a:ext cx="1380744" cy="283464"/>
          </a:xfrm>
          <a:prstGeom prst="rect">
            <a:avLst/>
          </a:prstGeom>
          <a:solidFill>
            <a:srgbClr val="DDE4FF"/>
          </a:solid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See Attached or,</a:t>
            </a:r>
          </a:p>
        </p:txBody>
      </p:sp>
      <p:sp>
        <p:nvSpPr>
          <p:cNvPr id="16" name="TextBox 15">
            <a:extLst>
              <a:ext uri="{FF2B5EF4-FFF2-40B4-BE49-F238E27FC236}">
                <a16:creationId xmlns:a16="http://schemas.microsoft.com/office/drawing/2014/main" id="{205B9BE2-27EB-0336-28EA-0BB34C30E198}"/>
              </a:ext>
            </a:extLst>
          </p:cNvPr>
          <p:cNvSpPr txBox="1"/>
          <p:nvPr/>
        </p:nvSpPr>
        <p:spPr>
          <a:xfrm>
            <a:off x="4147717" y="3606904"/>
            <a:ext cx="4280031" cy="194980"/>
          </a:xfrm>
          <a:prstGeom prst="rect">
            <a:avLst/>
          </a:prstGeom>
          <a:solidFill>
            <a:srgbClr val="00B050"/>
          </a:solidFill>
        </p:spPr>
        <p:txBody>
          <a:bodyPr wrap="square" rtlCol="0">
            <a:spAutoFit/>
          </a:bodyPr>
          <a:lstStyle/>
          <a:p>
            <a:endParaRPr lang="en-US"/>
          </a:p>
        </p:txBody>
      </p:sp>
    </p:spTree>
    <p:extLst>
      <p:ext uri="{BB962C8B-B14F-4D97-AF65-F5344CB8AC3E}">
        <p14:creationId xmlns:p14="http://schemas.microsoft.com/office/powerpoint/2010/main" val="62262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7" grpId="0" animBg="1"/>
      <p:bldP spid="18" grpId="0" animBg="1"/>
      <p:bldP spid="19"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04B210-8842-0FD1-ECB7-036BDCC5E61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B9023079-9BBA-E412-F4B9-FE21DC93A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AC4D160-E000-A9EE-853E-317CF5E792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593C3956-595E-CD09-5173-53B814E85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8EADC24-2362-752B-BB16-B9B7801DE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C28209E7-3941-2C00-777C-F53095CFB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ABC4BE40-7E62-6E02-8EA5-7656C0142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EE81080-C558-8478-1A5F-C4AC85439CEB}"/>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78FC1F-3AC2-38FD-9F07-FD6E76E1D6A4}"/>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AC1806-EC0C-AD20-201B-2300CDB685EA}"/>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FC7234-7701-2B42-CDF4-724A3F6E1BE4}"/>
              </a:ext>
            </a:extLst>
          </p:cNvPr>
          <p:cNvPicPr>
            <a:picLocks noChangeAspect="1"/>
          </p:cNvPicPr>
          <p:nvPr/>
        </p:nvPicPr>
        <p:blipFill>
          <a:blip r:embed="rId2"/>
          <a:stretch>
            <a:fillRect/>
          </a:stretch>
        </p:blipFill>
        <p:spPr>
          <a:xfrm>
            <a:off x="1683708" y="367254"/>
            <a:ext cx="8824583" cy="6326153"/>
          </a:xfrm>
          <a:prstGeom prst="rect">
            <a:avLst/>
          </a:prstGeom>
        </p:spPr>
      </p:pic>
      <p:sp>
        <p:nvSpPr>
          <p:cNvPr id="5" name="TextBox 4">
            <a:extLst>
              <a:ext uri="{FF2B5EF4-FFF2-40B4-BE49-F238E27FC236}">
                <a16:creationId xmlns:a16="http://schemas.microsoft.com/office/drawing/2014/main" id="{6B006AC4-3691-4146-8A9B-B1FD06BB6AA7}"/>
              </a:ext>
            </a:extLst>
          </p:cNvPr>
          <p:cNvSpPr txBox="1"/>
          <p:nvPr/>
        </p:nvSpPr>
        <p:spPr>
          <a:xfrm>
            <a:off x="7410682" y="881707"/>
            <a:ext cx="2457663" cy="1280160"/>
          </a:xfrm>
          <a:prstGeom prst="rect">
            <a:avLst/>
          </a:prstGeom>
          <a:solidFill>
            <a:srgbClr val="00B050"/>
          </a:solidFill>
        </p:spPr>
        <p:txBody>
          <a:bodyPr wrap="square" rtlCol="0">
            <a:spAutoFit/>
          </a:bodyPr>
          <a:lstStyle/>
          <a:p>
            <a:endParaRPr lang="en-US"/>
          </a:p>
        </p:txBody>
      </p:sp>
      <p:sp>
        <p:nvSpPr>
          <p:cNvPr id="6" name="TextBox 5">
            <a:extLst>
              <a:ext uri="{FF2B5EF4-FFF2-40B4-BE49-F238E27FC236}">
                <a16:creationId xmlns:a16="http://schemas.microsoft.com/office/drawing/2014/main" id="{CA2E5001-BE1E-5CB7-6838-8A0A15E608BB}"/>
              </a:ext>
            </a:extLst>
          </p:cNvPr>
          <p:cNvSpPr txBox="1"/>
          <p:nvPr/>
        </p:nvSpPr>
        <p:spPr>
          <a:xfrm>
            <a:off x="1916894" y="2695266"/>
            <a:ext cx="8412480" cy="548640"/>
          </a:xfrm>
          <a:prstGeom prst="rect">
            <a:avLst/>
          </a:prstGeom>
          <a:solidFill>
            <a:srgbClr val="00B050"/>
          </a:solidFill>
        </p:spPr>
        <p:txBody>
          <a:bodyPr wrap="square" rtlCol="0">
            <a:spAutoFit/>
          </a:bodyPr>
          <a:lstStyle/>
          <a:p>
            <a:endParaRPr lang="en-US"/>
          </a:p>
        </p:txBody>
      </p:sp>
      <p:sp>
        <p:nvSpPr>
          <p:cNvPr id="10" name="TextBox 9">
            <a:extLst>
              <a:ext uri="{FF2B5EF4-FFF2-40B4-BE49-F238E27FC236}">
                <a16:creationId xmlns:a16="http://schemas.microsoft.com/office/drawing/2014/main" id="{25E83E92-4ADE-9003-D746-9B49FAC9676F}"/>
              </a:ext>
            </a:extLst>
          </p:cNvPr>
          <p:cNvSpPr txBox="1"/>
          <p:nvPr/>
        </p:nvSpPr>
        <p:spPr>
          <a:xfrm>
            <a:off x="7413124" y="3557849"/>
            <a:ext cx="2743200" cy="1188720"/>
          </a:xfrm>
          <a:prstGeom prst="rect">
            <a:avLst/>
          </a:prstGeom>
          <a:solidFill>
            <a:srgbClr val="00B050"/>
          </a:solidFill>
        </p:spPr>
        <p:txBody>
          <a:bodyPr wrap="square" rtlCol="0">
            <a:spAutoFit/>
          </a:bodyPr>
          <a:lstStyle/>
          <a:p>
            <a:endParaRPr lang="en-US"/>
          </a:p>
        </p:txBody>
      </p:sp>
      <p:sp>
        <p:nvSpPr>
          <p:cNvPr id="11" name="Oval 10">
            <a:extLst>
              <a:ext uri="{FF2B5EF4-FFF2-40B4-BE49-F238E27FC236}">
                <a16:creationId xmlns:a16="http://schemas.microsoft.com/office/drawing/2014/main" id="{B44018E8-03BF-63B2-7F46-5A7BF7188F75}"/>
              </a:ext>
            </a:extLst>
          </p:cNvPr>
          <p:cNvSpPr/>
          <p:nvPr/>
        </p:nvSpPr>
        <p:spPr>
          <a:xfrm>
            <a:off x="1916894" y="3419856"/>
            <a:ext cx="2124754" cy="431981"/>
          </a:xfrm>
          <a:prstGeom prst="ellipse">
            <a:avLst/>
          </a:prstGeom>
          <a:noFill/>
          <a:ln w="698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3A8BD5-C7EF-9684-C9F5-42BBD78936A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EA0F14-B0E4-0DAB-A7E0-D4630BC7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2954FC-C68E-C0A8-E52B-7CF1318B9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3F7A82-AF86-1FFD-5D5E-D4349F880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33CBC-7461-5800-5AED-1F757CA22C3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rgbClr val="0070C0"/>
                </a:solidFill>
                <a:latin typeface="+mj-lt"/>
                <a:ea typeface="+mj-ea"/>
                <a:cs typeface="+mj-cs"/>
              </a:rPr>
              <a:t>Biographical Data Sheet</a:t>
            </a:r>
          </a:p>
        </p:txBody>
      </p:sp>
      <p:cxnSp>
        <p:nvCxnSpPr>
          <p:cNvPr id="13" name="Straight Connector 12">
            <a:extLst>
              <a:ext uri="{FF2B5EF4-FFF2-40B4-BE49-F238E27FC236}">
                <a16:creationId xmlns:a16="http://schemas.microsoft.com/office/drawing/2014/main" id="{28B113FC-A526-D128-1C42-14BA2FC77A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C5387F-A115-C41C-EFEB-B67B4EA9FCBE}"/>
              </a:ext>
            </a:extLst>
          </p:cNvPr>
          <p:cNvPicPr>
            <a:picLocks noChangeAspect="1"/>
          </p:cNvPicPr>
          <p:nvPr/>
        </p:nvPicPr>
        <p:blipFill>
          <a:blip r:embed="rId2"/>
          <a:stretch>
            <a:fillRect/>
          </a:stretch>
        </p:blipFill>
        <p:spPr>
          <a:xfrm>
            <a:off x="8674384" y="5384901"/>
            <a:ext cx="2921152" cy="921137"/>
          </a:xfrm>
          <a:prstGeom prst="rect">
            <a:avLst/>
          </a:prstGeom>
        </p:spPr>
      </p:pic>
    </p:spTree>
    <p:extLst>
      <p:ext uri="{BB962C8B-B14F-4D97-AF65-F5344CB8AC3E}">
        <p14:creationId xmlns:p14="http://schemas.microsoft.com/office/powerpoint/2010/main" val="2456122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43730B4-8BE3-F149-DFAB-2262057EBF34}"/>
              </a:ext>
            </a:extLst>
          </p:cNvPr>
          <p:cNvPicPr>
            <a:picLocks noChangeAspect="1"/>
          </p:cNvPicPr>
          <p:nvPr/>
        </p:nvPicPr>
        <p:blipFill>
          <a:blip r:embed="rId2"/>
          <a:srcRect b="69721"/>
          <a:stretch/>
        </p:blipFill>
        <p:spPr>
          <a:xfrm>
            <a:off x="1580213" y="419419"/>
            <a:ext cx="9031574" cy="2029583"/>
          </a:xfrm>
          <a:prstGeom prst="rect">
            <a:avLst/>
          </a:prstGeom>
          <a:ln w="31750">
            <a:solidFill>
              <a:schemeClr val="accent5">
                <a:lumMod val="75000"/>
                <a:lumOff val="25000"/>
              </a:schemeClr>
            </a:solidFill>
          </a:ln>
        </p:spPr>
      </p:pic>
      <p:sp>
        <p:nvSpPr>
          <p:cNvPr id="12" name="Rectangle 11">
            <a:extLst>
              <a:ext uri="{FF2B5EF4-FFF2-40B4-BE49-F238E27FC236}">
                <a16:creationId xmlns:a16="http://schemas.microsoft.com/office/drawing/2014/main" id="{4011183C-5801-906A-7837-56B21E57DB1B}"/>
              </a:ext>
            </a:extLst>
          </p:cNvPr>
          <p:cNvSpPr/>
          <p:nvPr/>
        </p:nvSpPr>
        <p:spPr>
          <a:xfrm>
            <a:off x="2024030" y="3522428"/>
            <a:ext cx="8143939" cy="2497372"/>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a:solidFill>
                  <a:schemeClr val="accent1">
                    <a:lumMod val="50000"/>
                  </a:schemeClr>
                </a:solidFill>
              </a:rPr>
              <a:t>A number: Same at the Certification of Credentials</a:t>
            </a:r>
          </a:p>
          <a:p>
            <a:pPr marL="285750" indent="-285750">
              <a:lnSpc>
                <a:spcPct val="150000"/>
              </a:lnSpc>
              <a:buFont typeface="Arial" panose="020B0604020202020204" pitchFamily="34" charset="0"/>
              <a:buChar char="•"/>
            </a:pPr>
            <a:r>
              <a:rPr lang="en-US" b="1">
                <a:solidFill>
                  <a:schemeClr val="accent1">
                    <a:lumMod val="50000"/>
                  </a:schemeClr>
                </a:solidFill>
              </a:rPr>
              <a:t>Please remember to select the term and specify the year.</a:t>
            </a:r>
          </a:p>
          <a:p>
            <a:pPr marL="285750" indent="-285750">
              <a:lnSpc>
                <a:spcPct val="150000"/>
              </a:lnSpc>
              <a:buFont typeface="Arial" panose="020B0604020202020204" pitchFamily="34" charset="0"/>
              <a:buChar char="•"/>
            </a:pPr>
            <a:r>
              <a:rPr lang="en-US" b="1">
                <a:solidFill>
                  <a:schemeClr val="accent1">
                    <a:lumMod val="50000"/>
                  </a:schemeClr>
                </a:solidFill>
              </a:rPr>
              <a:t>Name: Use only the official name.  (Last name – First Name)</a:t>
            </a:r>
          </a:p>
        </p:txBody>
      </p:sp>
    </p:spTree>
    <p:extLst>
      <p:ext uri="{BB962C8B-B14F-4D97-AF65-F5344CB8AC3E}">
        <p14:creationId xmlns:p14="http://schemas.microsoft.com/office/powerpoint/2010/main" val="2192558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3B7DFA-838E-DA9E-8F3A-94062AC7C85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D5400EA-98F4-02B0-158C-6E56BCB66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6C18E17-4C07-E80B-CC78-D62049E6A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8D948328-3D09-2511-3D5E-8443D738ED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8D8C35-0F66-1134-06A9-64F5F6CEA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5000A80-5E75-2BAB-2138-D4C428525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2C3C97C-83C9-3C5F-082D-0BB45BE89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344BCE-F32C-5908-FE4B-7A7551792227}"/>
              </a:ext>
            </a:extLst>
          </p:cNvPr>
          <p:cNvSpPr/>
          <p:nvPr/>
        </p:nvSpPr>
        <p:spPr>
          <a:xfrm>
            <a:off x="2024030" y="3522428"/>
            <a:ext cx="8143939" cy="2497372"/>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a:solidFill>
                  <a:schemeClr val="accent1">
                    <a:lumMod val="50000"/>
                  </a:schemeClr>
                </a:solidFill>
              </a:rPr>
              <a:t>Choose your  College and Department.</a:t>
            </a:r>
          </a:p>
        </p:txBody>
      </p:sp>
      <p:pic>
        <p:nvPicPr>
          <p:cNvPr id="2" name="Picture 1">
            <a:extLst>
              <a:ext uri="{FF2B5EF4-FFF2-40B4-BE49-F238E27FC236}">
                <a16:creationId xmlns:a16="http://schemas.microsoft.com/office/drawing/2014/main" id="{D719586B-DC30-8099-C9B6-3D2EB14111E0}"/>
              </a:ext>
            </a:extLst>
          </p:cNvPr>
          <p:cNvPicPr>
            <a:picLocks noChangeAspect="1"/>
          </p:cNvPicPr>
          <p:nvPr/>
        </p:nvPicPr>
        <p:blipFill>
          <a:blip r:embed="rId2"/>
          <a:srcRect t="28966" b="40849"/>
          <a:stretch/>
        </p:blipFill>
        <p:spPr>
          <a:xfrm>
            <a:off x="961833" y="562064"/>
            <a:ext cx="10268332" cy="2298490"/>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1347381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39EF5C-6C04-F7C6-341D-B6798150EDF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E05BFE7-D88C-680A-9816-76E639AEF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D02EBB3-47C4-FEB8-3AB2-AEE2690E3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FD2668F9-9DFA-197E-77C5-384ADFF30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25C1AD-FFA6-A12D-1971-47A1CC1DF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8A56487A-7288-A526-AA59-5309225C5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9D92477-6DF2-80D8-4A81-EA7BB934A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249204-769A-CD95-3795-B837C99E0B9C}"/>
              </a:ext>
            </a:extLst>
          </p:cNvPr>
          <p:cNvSpPr/>
          <p:nvPr/>
        </p:nvSpPr>
        <p:spPr>
          <a:xfrm>
            <a:off x="2024030" y="3522428"/>
            <a:ext cx="8143939" cy="2497372"/>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a:solidFill>
                  <a:schemeClr val="accent1">
                    <a:lumMod val="50000"/>
                  </a:schemeClr>
                </a:solidFill>
              </a:rPr>
              <a:t>Choose Rank.</a:t>
            </a:r>
          </a:p>
          <a:p>
            <a:pPr marL="285750" indent="-285750">
              <a:lnSpc>
                <a:spcPct val="150000"/>
              </a:lnSpc>
              <a:buFont typeface="Arial" panose="020B0604020202020204" pitchFamily="34" charset="0"/>
              <a:buChar char="•"/>
            </a:pPr>
            <a:r>
              <a:rPr lang="en-US" b="1">
                <a:solidFill>
                  <a:schemeClr val="accent1">
                    <a:lumMod val="50000"/>
                  </a:schemeClr>
                </a:solidFill>
              </a:rPr>
              <a:t>If you choose Teaching Assistant (TA), you must select one of the three options listed in the Teaching Assistant section. </a:t>
            </a:r>
            <a:r>
              <a:rPr lang="en-US" b="1">
                <a:solidFill>
                  <a:srgbClr val="FF0000"/>
                </a:solidFill>
              </a:rPr>
              <a:t>This requirement is exclusive to TAs and does not pertain to other ranks.</a:t>
            </a:r>
          </a:p>
        </p:txBody>
      </p:sp>
      <p:pic>
        <p:nvPicPr>
          <p:cNvPr id="3" name="Picture 2">
            <a:extLst>
              <a:ext uri="{FF2B5EF4-FFF2-40B4-BE49-F238E27FC236}">
                <a16:creationId xmlns:a16="http://schemas.microsoft.com/office/drawing/2014/main" id="{97FEDF9A-77C5-4653-FE9A-948BF82215A2}"/>
              </a:ext>
            </a:extLst>
          </p:cNvPr>
          <p:cNvPicPr>
            <a:picLocks noChangeAspect="1"/>
          </p:cNvPicPr>
          <p:nvPr/>
        </p:nvPicPr>
        <p:blipFill>
          <a:blip r:embed="rId2"/>
          <a:srcRect t="58867" b="16480"/>
          <a:stretch/>
        </p:blipFill>
        <p:spPr>
          <a:xfrm>
            <a:off x="718803" y="541749"/>
            <a:ext cx="10754392" cy="1967656"/>
          </a:xfrm>
          <a:prstGeom prst="rect">
            <a:avLst/>
          </a:prstGeom>
          <a:ln w="31750">
            <a:solidFill>
              <a:schemeClr val="accent5">
                <a:lumMod val="75000"/>
                <a:lumOff val="25000"/>
              </a:schemeClr>
            </a:solidFill>
          </a:ln>
        </p:spPr>
      </p:pic>
      <p:sp>
        <p:nvSpPr>
          <p:cNvPr id="4" name="Oval 3">
            <a:extLst>
              <a:ext uri="{FF2B5EF4-FFF2-40B4-BE49-F238E27FC236}">
                <a16:creationId xmlns:a16="http://schemas.microsoft.com/office/drawing/2014/main" id="{4ECC6878-C57A-3254-C82C-8CC63F00C6A7}"/>
              </a:ext>
            </a:extLst>
          </p:cNvPr>
          <p:cNvSpPr/>
          <p:nvPr/>
        </p:nvSpPr>
        <p:spPr>
          <a:xfrm>
            <a:off x="6096000" y="1077694"/>
            <a:ext cx="2165406" cy="488714"/>
          </a:xfrm>
          <a:prstGeom prst="ellipse">
            <a:avLst/>
          </a:prstGeom>
          <a:noFill/>
          <a:ln w="698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A5AA66-0DC6-6E9A-96CF-EB4FE62E02E8}"/>
              </a:ext>
            </a:extLst>
          </p:cNvPr>
          <p:cNvSpPr/>
          <p:nvPr/>
        </p:nvSpPr>
        <p:spPr>
          <a:xfrm>
            <a:off x="970060" y="1582685"/>
            <a:ext cx="7871790" cy="926720"/>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1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6" presetClass="emph" presetSubtype="0" fill="hold" grpId="0"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0B9D2-B6BC-83DF-B948-364805391DF9}"/>
              </a:ext>
            </a:extLst>
          </p:cNvPr>
          <p:cNvSpPr>
            <a:spLocks noGrp="1"/>
          </p:cNvSpPr>
          <p:nvPr>
            <p:ph type="title"/>
          </p:nvPr>
        </p:nvSpPr>
        <p:spPr>
          <a:xfrm>
            <a:off x="6578168" y="2387499"/>
            <a:ext cx="4954288" cy="2387600"/>
          </a:xfrm>
        </p:spPr>
        <p:txBody>
          <a:bodyPr vert="horz" lIns="91440" tIns="45720" rIns="91440" bIns="45720" rtlCol="0" anchor="t">
            <a:normAutofit/>
          </a:bodyPr>
          <a:lstStyle/>
          <a:p>
            <a:r>
              <a:rPr lang="en-US" sz="3200" b="1" kern="1200">
                <a:solidFill>
                  <a:srgbClr val="0070C0"/>
                </a:solidFill>
                <a:latin typeface="+mj-lt"/>
                <a:ea typeface="+mj-ea"/>
                <a:cs typeface="+mj-cs"/>
              </a:rPr>
              <a:t>How does Texas A&amp;M University-Corpus Christi justify and document the qualifications of its faculty?</a:t>
            </a:r>
          </a:p>
        </p:txBody>
      </p:sp>
      <p:sp>
        <p:nvSpPr>
          <p:cNvPr id="2057" name="Rectangle 205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SO 27001 audit">
            <a:extLst>
              <a:ext uri="{FF2B5EF4-FFF2-40B4-BE49-F238E27FC236}">
                <a16:creationId xmlns:a16="http://schemas.microsoft.com/office/drawing/2014/main" id="{392D5BF6-4744-4B8F-A409-7ABDB3F52A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612"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2061" name="Group 206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062" name="Rectangle 206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8885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DD444F-0B99-BD94-9540-33330069B04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7888CB9-9DFF-A0D4-6D74-19D4153F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2803075-CED9-718D-5FF6-E870CD9953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A47903ED-BD23-98B1-58CE-94803AD3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E0575A-F62D-31C5-9B11-B750C9994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1C59971-7A14-6E0E-AC39-F2E1DB7C9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8C5A3F4-870A-C591-A28E-B2E612F61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0B496-340D-7816-064C-CEE4827D8C72}"/>
              </a:ext>
            </a:extLst>
          </p:cNvPr>
          <p:cNvSpPr/>
          <p:nvPr/>
        </p:nvSpPr>
        <p:spPr>
          <a:xfrm>
            <a:off x="2024030" y="3522428"/>
            <a:ext cx="8143939" cy="2497372"/>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a:solidFill>
                  <a:schemeClr val="accent1">
                    <a:lumMod val="50000"/>
                  </a:schemeClr>
                </a:solidFill>
              </a:rPr>
              <a:t>Choose Tenure Status and remember to enter the date when selecting tenured or tenure track status. </a:t>
            </a:r>
          </a:p>
          <a:p>
            <a:pPr marL="285750" indent="-285750">
              <a:lnSpc>
                <a:spcPct val="150000"/>
              </a:lnSpc>
              <a:buFont typeface="Arial" panose="020B0604020202020204" pitchFamily="34" charset="0"/>
              <a:buChar char="•"/>
            </a:pPr>
            <a:endParaRPr lang="en-US" sz="600" b="1">
              <a:solidFill>
                <a:schemeClr val="accent1">
                  <a:lumMod val="50000"/>
                </a:schemeClr>
              </a:solidFill>
            </a:endParaRPr>
          </a:p>
          <a:p>
            <a:pPr marL="285750" indent="-285750">
              <a:lnSpc>
                <a:spcPct val="150000"/>
              </a:lnSpc>
              <a:buFont typeface="Arial" panose="020B0604020202020204" pitchFamily="34" charset="0"/>
              <a:buChar char="•"/>
            </a:pPr>
            <a:r>
              <a:rPr lang="en-US" b="1">
                <a:solidFill>
                  <a:schemeClr val="accent1">
                    <a:lumMod val="50000"/>
                  </a:schemeClr>
                </a:solidFill>
              </a:rPr>
              <a:t>Budgeted FTE: This information is based on the hiring conditions and must be provided by the department chair.</a:t>
            </a:r>
            <a:endParaRPr lang="en-US" b="1">
              <a:solidFill>
                <a:srgbClr val="FF0000"/>
              </a:solidFill>
            </a:endParaRPr>
          </a:p>
        </p:txBody>
      </p:sp>
      <p:pic>
        <p:nvPicPr>
          <p:cNvPr id="2" name="Picture 1">
            <a:extLst>
              <a:ext uri="{FF2B5EF4-FFF2-40B4-BE49-F238E27FC236}">
                <a16:creationId xmlns:a16="http://schemas.microsoft.com/office/drawing/2014/main" id="{D9A19473-2819-D020-9E39-34BF72A6511C}"/>
              </a:ext>
            </a:extLst>
          </p:cNvPr>
          <p:cNvPicPr>
            <a:picLocks noChangeAspect="1"/>
          </p:cNvPicPr>
          <p:nvPr/>
        </p:nvPicPr>
        <p:blipFill>
          <a:blip r:embed="rId2"/>
          <a:srcRect t="83032"/>
          <a:stretch/>
        </p:blipFill>
        <p:spPr>
          <a:xfrm>
            <a:off x="148057" y="826783"/>
            <a:ext cx="11895883" cy="1496872"/>
          </a:xfrm>
          <a:prstGeom prst="rect">
            <a:avLst/>
          </a:prstGeom>
          <a:ln w="31750">
            <a:solidFill>
              <a:schemeClr val="accent5">
                <a:lumMod val="75000"/>
                <a:lumOff val="25000"/>
              </a:schemeClr>
            </a:solidFill>
          </a:ln>
        </p:spPr>
      </p:pic>
      <p:sp>
        <p:nvSpPr>
          <p:cNvPr id="6" name="Rectangle 5">
            <a:extLst>
              <a:ext uri="{FF2B5EF4-FFF2-40B4-BE49-F238E27FC236}">
                <a16:creationId xmlns:a16="http://schemas.microsoft.com/office/drawing/2014/main" id="{D0BAADD9-C5AE-BC3C-4CC2-605D521BB8EA}"/>
              </a:ext>
            </a:extLst>
          </p:cNvPr>
          <p:cNvSpPr/>
          <p:nvPr/>
        </p:nvSpPr>
        <p:spPr>
          <a:xfrm>
            <a:off x="425201" y="838200"/>
            <a:ext cx="8432552" cy="577132"/>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F81540-CA1C-F54F-547A-9C29C39CAF23}"/>
              </a:ext>
            </a:extLst>
          </p:cNvPr>
          <p:cNvSpPr/>
          <p:nvPr/>
        </p:nvSpPr>
        <p:spPr>
          <a:xfrm>
            <a:off x="489993" y="1868931"/>
            <a:ext cx="6825207" cy="477376"/>
          </a:xfrm>
          <a:prstGeom prst="rect">
            <a:avLst/>
          </a:prstGeom>
          <a:solidFill>
            <a:srgbClr val="FFFF00">
              <a:alpha val="30000"/>
            </a:srgbClr>
          </a:solidFill>
          <a:ln w="38100">
            <a:solidFill>
              <a:srgbClr val="00B05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3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33CB61-CED4-1922-7EFA-203090C030D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D2C9154-D497-C0B2-95CA-C372C3688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010A205-5458-A1C0-842C-B2D3C5B53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850B3D1D-1705-BE74-CF4E-48A624000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31DEA9-228B-4882-5052-E24BB356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F8D4AB9-E9AE-7D00-A2C7-F70CE6B86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80E1ED6-D6FE-3205-C2CC-A7FE7CD4C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3AD7E4-BDC9-35AB-AF9E-B1986B062CA1}"/>
              </a:ext>
            </a:extLst>
          </p:cNvPr>
          <p:cNvSpPr/>
          <p:nvPr/>
        </p:nvSpPr>
        <p:spPr>
          <a:xfrm>
            <a:off x="588397" y="3311305"/>
            <a:ext cx="10789920" cy="3435035"/>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Fill out this form section with the data from the official transcripts (or Foreign Transcript Evaluation).</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rPr>
              <a:t>Degrees: Enter the full name or the corresponding acronym.</a:t>
            </a:r>
          </a:p>
          <a:p>
            <a:pPr marL="285750" indent="-285750">
              <a:buFont typeface="Arial" panose="020B0604020202020204" pitchFamily="34" charset="0"/>
              <a:buChar char="•"/>
            </a:pPr>
            <a:r>
              <a:rPr lang="en-US" b="1">
                <a:solidFill>
                  <a:schemeClr val="accent1">
                    <a:lumMod val="50000"/>
                  </a:schemeClr>
                </a:solidFill>
              </a:rPr>
              <a:t>Discipline: This data is the Major that is in the OT.</a:t>
            </a:r>
          </a:p>
          <a:p>
            <a:pPr marL="285750" indent="-285750">
              <a:buFont typeface="Arial" panose="020B0604020202020204" pitchFamily="34" charset="0"/>
              <a:buChar char="•"/>
            </a:pPr>
            <a:r>
              <a:rPr lang="en-US" b="1">
                <a:solidFill>
                  <a:schemeClr val="accent1">
                    <a:lumMod val="50000"/>
                  </a:schemeClr>
                </a:solidFill>
              </a:rPr>
              <a:t>School name  = Awarding Institution: Enter the official name that is indicated in the OT.</a:t>
            </a:r>
          </a:p>
          <a:p>
            <a:pPr marL="285750" indent="-285750">
              <a:buFont typeface="Arial" panose="020B0604020202020204" pitchFamily="34" charset="0"/>
              <a:buChar char="•"/>
            </a:pPr>
            <a:endParaRPr lang="en-US" b="1">
              <a:solidFill>
                <a:schemeClr val="accent1">
                  <a:lumMod val="50000"/>
                </a:schemeClr>
              </a:solidFill>
            </a:endParaRPr>
          </a:p>
          <a:p>
            <a:pPr marL="285750" indent="-285750">
              <a:buFont typeface="Arial" panose="020B0604020202020204" pitchFamily="34" charset="0"/>
              <a:buChar char="•"/>
            </a:pPr>
            <a:r>
              <a:rPr lang="en-US" b="1">
                <a:solidFill>
                  <a:schemeClr val="accent1">
                    <a:lumMod val="50000"/>
                  </a:schemeClr>
                </a:solidFill>
                <a:highlight>
                  <a:srgbClr val="FFFF00"/>
                </a:highlight>
              </a:rPr>
              <a:t>REMEMBER: </a:t>
            </a:r>
            <a:r>
              <a:rPr lang="en-US" sz="1800" b="1">
                <a:solidFill>
                  <a:srgbClr val="0070C0"/>
                </a:solidFill>
              </a:rPr>
              <a:t>“Persons </a:t>
            </a:r>
            <a:r>
              <a:rPr lang="en-US" sz="1800" b="1">
                <a:solidFill>
                  <a:srgbClr val="0070C0"/>
                </a:solidFill>
                <a:highlight>
                  <a:srgbClr val="FFFF00"/>
                </a:highlight>
              </a:rPr>
              <a:t>holding a degree </a:t>
            </a:r>
            <a:r>
              <a:rPr lang="en-US" sz="1800" b="1">
                <a:solidFill>
                  <a:srgbClr val="0070C0"/>
                </a:solidFill>
              </a:rPr>
              <a:t>at the same or lower level than the level at which the course is taught </a:t>
            </a:r>
            <a:r>
              <a:rPr lang="en-US" sz="1800" b="1">
                <a:solidFill>
                  <a:srgbClr val="00B050"/>
                </a:solidFill>
              </a:rPr>
              <a:t>require additional qualifications </a:t>
            </a:r>
            <a:r>
              <a:rPr lang="en-US" sz="1800" b="1">
                <a:solidFill>
                  <a:srgbClr val="0070C0"/>
                </a:solidFill>
              </a:rPr>
              <a:t>and the application of professional judgment. </a:t>
            </a:r>
            <a:r>
              <a:rPr lang="en-US" sz="1800" b="1">
                <a:solidFill>
                  <a:srgbClr val="00B050"/>
                </a:solidFill>
              </a:rPr>
              <a:t>Additional justification is needed</a:t>
            </a:r>
            <a:r>
              <a:rPr lang="en-US" sz="1800" b="1">
                <a:solidFill>
                  <a:srgbClr val="0070C0"/>
                </a:solidFill>
              </a:rPr>
              <a:t> for these cases.”</a:t>
            </a:r>
          </a:p>
          <a:p>
            <a:pPr marL="285750" indent="-285750">
              <a:buFont typeface="Arial" panose="020B0604020202020204" pitchFamily="34" charset="0"/>
              <a:buChar char="•"/>
            </a:pPr>
            <a:endParaRPr lang="en-US" sz="1800" b="1">
              <a:solidFill>
                <a:srgbClr val="0070C0"/>
              </a:solidFill>
            </a:endParaRPr>
          </a:p>
          <a:p>
            <a:pPr marL="285750" indent="-285750">
              <a:buFont typeface="Arial" panose="020B0604020202020204" pitchFamily="34" charset="0"/>
              <a:buChar char="•"/>
            </a:pPr>
            <a:r>
              <a:rPr lang="en-US" b="1">
                <a:solidFill>
                  <a:schemeClr val="accent1">
                    <a:lumMod val="50000"/>
                  </a:schemeClr>
                </a:solidFill>
              </a:rPr>
              <a:t>We strongly recommend that the justification of qualifications (credentials) letter be prepared in another document so that the limited space on the form does not limit you.</a:t>
            </a:r>
          </a:p>
        </p:txBody>
      </p:sp>
      <p:pic>
        <p:nvPicPr>
          <p:cNvPr id="3" name="Picture 2">
            <a:extLst>
              <a:ext uri="{FF2B5EF4-FFF2-40B4-BE49-F238E27FC236}">
                <a16:creationId xmlns:a16="http://schemas.microsoft.com/office/drawing/2014/main" id="{64B3FAFC-598D-E0CD-67C1-B6FD0B971853}"/>
              </a:ext>
            </a:extLst>
          </p:cNvPr>
          <p:cNvPicPr>
            <a:picLocks noChangeAspect="1"/>
          </p:cNvPicPr>
          <p:nvPr/>
        </p:nvPicPr>
        <p:blipFill>
          <a:blip r:embed="rId2"/>
          <a:srcRect t="-150" b="34212"/>
          <a:stretch/>
        </p:blipFill>
        <p:spPr>
          <a:xfrm>
            <a:off x="1485521" y="29752"/>
            <a:ext cx="8804473" cy="3163210"/>
          </a:xfrm>
          <a:prstGeom prst="rect">
            <a:avLst/>
          </a:prstGeom>
          <a:ln w="31750">
            <a:solidFill>
              <a:schemeClr val="accent5">
                <a:lumMod val="75000"/>
                <a:lumOff val="25000"/>
              </a:schemeClr>
            </a:solidFill>
          </a:ln>
        </p:spPr>
      </p:pic>
      <p:sp>
        <p:nvSpPr>
          <p:cNvPr id="4" name="TextBox 3">
            <a:extLst>
              <a:ext uri="{FF2B5EF4-FFF2-40B4-BE49-F238E27FC236}">
                <a16:creationId xmlns:a16="http://schemas.microsoft.com/office/drawing/2014/main" id="{70727F88-6FAC-6D8A-E186-463113D0ED8C}"/>
              </a:ext>
            </a:extLst>
          </p:cNvPr>
          <p:cNvSpPr txBox="1"/>
          <p:nvPr/>
        </p:nvSpPr>
        <p:spPr>
          <a:xfrm>
            <a:off x="1644547" y="2661616"/>
            <a:ext cx="3148717" cy="369332"/>
          </a:xfrm>
          <a:prstGeom prst="rect">
            <a:avLst/>
          </a:prstGeom>
          <a:solidFill>
            <a:srgbClr val="FFFF00"/>
          </a:solidFill>
        </p:spPr>
        <p:txBody>
          <a:bodyPr wrap="square" rtlCol="0">
            <a:spAutoFit/>
          </a:bodyPr>
          <a:lstStyle/>
          <a:p>
            <a:r>
              <a:rPr lang="en-US"/>
              <a:t>See the attached document.</a:t>
            </a:r>
          </a:p>
        </p:txBody>
      </p:sp>
    </p:spTree>
    <p:extLst>
      <p:ext uri="{BB962C8B-B14F-4D97-AF65-F5344CB8AC3E}">
        <p14:creationId xmlns:p14="http://schemas.microsoft.com/office/powerpoint/2010/main" val="2392745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A2822F-412C-1BAE-3338-70A03259507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1AF570A-2A80-26E9-8786-3A691902F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66742A1-1A89-A536-9CE8-96CD2F7F78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AEBFE9F7-6E7F-86AC-990C-A6BFD31B7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F3AE32-3296-F15B-2EC2-61EDCFFE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9DE1AFD-E9EF-4258-99EC-98924BFF1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6300FB2-4C20-938C-94FD-4C19AC7A6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ED02D3-20F2-2B92-5841-8245DBE4FE9E}"/>
              </a:ext>
            </a:extLst>
          </p:cNvPr>
          <p:cNvPicPr>
            <a:picLocks noChangeAspect="1"/>
          </p:cNvPicPr>
          <p:nvPr/>
        </p:nvPicPr>
        <p:blipFill>
          <a:blip r:embed="rId2"/>
          <a:srcRect t="66228"/>
          <a:stretch/>
        </p:blipFill>
        <p:spPr>
          <a:xfrm>
            <a:off x="1116379" y="641074"/>
            <a:ext cx="9959241" cy="1832613"/>
          </a:xfrm>
          <a:prstGeom prst="rect">
            <a:avLst/>
          </a:prstGeom>
          <a:ln w="31750">
            <a:solidFill>
              <a:schemeClr val="accent5">
                <a:lumMod val="75000"/>
                <a:lumOff val="25000"/>
              </a:schemeClr>
            </a:solidFill>
          </a:ln>
        </p:spPr>
      </p:pic>
      <p:sp>
        <p:nvSpPr>
          <p:cNvPr id="3" name="Rectangle 2">
            <a:extLst>
              <a:ext uri="{FF2B5EF4-FFF2-40B4-BE49-F238E27FC236}">
                <a16:creationId xmlns:a16="http://schemas.microsoft.com/office/drawing/2014/main" id="{2A1A0F9E-4963-1555-B56B-48C42AEE9EB5}"/>
              </a:ext>
            </a:extLst>
          </p:cNvPr>
          <p:cNvSpPr/>
          <p:nvPr/>
        </p:nvSpPr>
        <p:spPr>
          <a:xfrm>
            <a:off x="2024030" y="3522428"/>
            <a:ext cx="8143939" cy="2497372"/>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a:solidFill>
                  <a:schemeClr val="accent1">
                    <a:lumMod val="50000"/>
                  </a:schemeClr>
                </a:solidFill>
              </a:rPr>
              <a:t>Choose Tenure Status and remember to enter the date when selecting tenured or tenure track status. </a:t>
            </a:r>
          </a:p>
          <a:p>
            <a:pPr marL="285750" indent="-285750">
              <a:lnSpc>
                <a:spcPct val="150000"/>
              </a:lnSpc>
              <a:buFont typeface="Arial" panose="020B0604020202020204" pitchFamily="34" charset="0"/>
              <a:buChar char="•"/>
            </a:pPr>
            <a:endParaRPr lang="en-US" sz="600" b="1">
              <a:solidFill>
                <a:schemeClr val="accent1">
                  <a:lumMod val="50000"/>
                </a:schemeClr>
              </a:solidFill>
            </a:endParaRPr>
          </a:p>
          <a:p>
            <a:pPr marL="285750" indent="-285750">
              <a:lnSpc>
                <a:spcPct val="150000"/>
              </a:lnSpc>
              <a:buFont typeface="Arial" panose="020B0604020202020204" pitchFamily="34" charset="0"/>
              <a:buChar char="•"/>
            </a:pPr>
            <a:r>
              <a:rPr lang="en-US" b="1">
                <a:solidFill>
                  <a:schemeClr val="accent1">
                    <a:lumMod val="50000"/>
                  </a:schemeClr>
                </a:solidFill>
              </a:rPr>
              <a:t>Budgeted FTE: This information is based on the hiring conditions and must be provided by the department chair.</a:t>
            </a:r>
            <a:endParaRPr lang="en-US" b="1">
              <a:solidFill>
                <a:srgbClr val="FF0000"/>
              </a:solidFill>
            </a:endParaRPr>
          </a:p>
        </p:txBody>
      </p:sp>
    </p:spTree>
    <p:extLst>
      <p:ext uri="{BB962C8B-B14F-4D97-AF65-F5344CB8AC3E}">
        <p14:creationId xmlns:p14="http://schemas.microsoft.com/office/powerpoint/2010/main" val="1543826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D54E3-D948-353C-EE96-4C93F5553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9B200-19CF-D188-4696-0F867565BFEA}"/>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rgbClr val="0070C0"/>
                </a:solidFill>
                <a:latin typeface="+mj-lt"/>
                <a:ea typeface="+mj-ea"/>
                <a:cs typeface="+mj-cs"/>
              </a:rPr>
              <a:t>Let's practice!</a:t>
            </a:r>
          </a:p>
        </p:txBody>
      </p:sp>
      <p:pic>
        <p:nvPicPr>
          <p:cNvPr id="6" name="Graphic 5" descr="Pencil">
            <a:extLst>
              <a:ext uri="{FF2B5EF4-FFF2-40B4-BE49-F238E27FC236}">
                <a16:creationId xmlns:a16="http://schemas.microsoft.com/office/drawing/2014/main" id="{BD49C8D2-F378-9B46-7BFE-029D6EC75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spTree>
    <p:extLst>
      <p:ext uri="{BB962C8B-B14F-4D97-AF65-F5344CB8AC3E}">
        <p14:creationId xmlns:p14="http://schemas.microsoft.com/office/powerpoint/2010/main" val="1445487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D703-8CFC-3A00-AE7D-4135FB1763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389760-0329-685C-3618-E3283D237A40}"/>
              </a:ext>
            </a:extLst>
          </p:cNvPr>
          <p:cNvPicPr>
            <a:picLocks noChangeAspect="1"/>
          </p:cNvPicPr>
          <p:nvPr/>
        </p:nvPicPr>
        <p:blipFill>
          <a:blip r:embed="rId3"/>
          <a:stretch>
            <a:fillRect/>
          </a:stretch>
        </p:blipFill>
        <p:spPr>
          <a:xfrm>
            <a:off x="858804" y="142934"/>
            <a:ext cx="10474392" cy="6433167"/>
          </a:xfrm>
          <a:prstGeom prst="rect">
            <a:avLst/>
          </a:prstGeom>
        </p:spPr>
      </p:pic>
      <p:sp>
        <p:nvSpPr>
          <p:cNvPr id="7" name="Rectangle 6">
            <a:extLst>
              <a:ext uri="{FF2B5EF4-FFF2-40B4-BE49-F238E27FC236}">
                <a16:creationId xmlns:a16="http://schemas.microsoft.com/office/drawing/2014/main" id="{06E6259B-5648-17C2-12E1-335E013DA255}"/>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A42351-049D-751C-5B34-F6D15991517E}"/>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D35D9A-FB96-D13A-4A87-95BAE7378904}"/>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894C5C-4C4C-B03B-719A-F356E71EF335}"/>
              </a:ext>
            </a:extLst>
          </p:cNvPr>
          <p:cNvSpPr txBox="1"/>
          <p:nvPr/>
        </p:nvSpPr>
        <p:spPr>
          <a:xfrm>
            <a:off x="5747997" y="1484019"/>
            <a:ext cx="4572000" cy="274320"/>
          </a:xfrm>
          <a:prstGeom prst="rect">
            <a:avLst/>
          </a:prstGeom>
          <a:solidFill>
            <a:srgbClr val="00B050"/>
          </a:solidFill>
        </p:spPr>
        <p:txBody>
          <a:bodyPr wrap="square" rtlCol="0">
            <a:spAutoFit/>
          </a:bodyPr>
          <a:lstStyle/>
          <a:p>
            <a:endParaRPr lang="en-US"/>
          </a:p>
        </p:txBody>
      </p:sp>
      <p:sp>
        <p:nvSpPr>
          <p:cNvPr id="10" name="TextBox 9">
            <a:extLst>
              <a:ext uri="{FF2B5EF4-FFF2-40B4-BE49-F238E27FC236}">
                <a16:creationId xmlns:a16="http://schemas.microsoft.com/office/drawing/2014/main" id="{BF27C669-10D8-F598-0962-4B0F270C29A3}"/>
              </a:ext>
            </a:extLst>
          </p:cNvPr>
          <p:cNvSpPr txBox="1"/>
          <p:nvPr/>
        </p:nvSpPr>
        <p:spPr>
          <a:xfrm>
            <a:off x="2067890" y="1854769"/>
            <a:ext cx="6400800" cy="274320"/>
          </a:xfrm>
          <a:prstGeom prst="rect">
            <a:avLst/>
          </a:prstGeom>
          <a:solidFill>
            <a:srgbClr val="00B050"/>
          </a:solidFill>
        </p:spPr>
        <p:txBody>
          <a:bodyPr wrap="square" rtlCol="0">
            <a:spAutoFit/>
          </a:bodyPr>
          <a:lstStyle/>
          <a:p>
            <a:endParaRPr lang="en-US"/>
          </a:p>
        </p:txBody>
      </p:sp>
      <p:sp>
        <p:nvSpPr>
          <p:cNvPr id="12" name="TextBox 11">
            <a:extLst>
              <a:ext uri="{FF2B5EF4-FFF2-40B4-BE49-F238E27FC236}">
                <a16:creationId xmlns:a16="http://schemas.microsoft.com/office/drawing/2014/main" id="{8F73CAB0-A161-9613-77F6-FDE26D96FBE4}"/>
              </a:ext>
            </a:extLst>
          </p:cNvPr>
          <p:cNvSpPr txBox="1"/>
          <p:nvPr/>
        </p:nvSpPr>
        <p:spPr>
          <a:xfrm>
            <a:off x="3827757" y="2513204"/>
            <a:ext cx="4441600" cy="274320"/>
          </a:xfrm>
          <a:prstGeom prst="rect">
            <a:avLst/>
          </a:prstGeom>
          <a:solidFill>
            <a:srgbClr val="00B050"/>
          </a:solidFill>
        </p:spPr>
        <p:txBody>
          <a:bodyPr wrap="square" rtlCol="0">
            <a:spAutoFit/>
          </a:bodyPr>
          <a:lstStyle/>
          <a:p>
            <a:endParaRPr lang="en-US"/>
          </a:p>
        </p:txBody>
      </p:sp>
      <p:sp>
        <p:nvSpPr>
          <p:cNvPr id="16" name="TextBox 15">
            <a:extLst>
              <a:ext uri="{FF2B5EF4-FFF2-40B4-BE49-F238E27FC236}">
                <a16:creationId xmlns:a16="http://schemas.microsoft.com/office/drawing/2014/main" id="{D163854A-B4B2-E737-1D8A-AC445812D481}"/>
              </a:ext>
            </a:extLst>
          </p:cNvPr>
          <p:cNvSpPr txBox="1"/>
          <p:nvPr/>
        </p:nvSpPr>
        <p:spPr>
          <a:xfrm>
            <a:off x="1824626" y="3148105"/>
            <a:ext cx="5807964" cy="1554480"/>
          </a:xfrm>
          <a:prstGeom prst="rect">
            <a:avLst/>
          </a:prstGeom>
          <a:solidFill>
            <a:srgbClr val="00B050"/>
          </a:solidFill>
        </p:spPr>
        <p:txBody>
          <a:bodyPr wrap="square" rtlCol="0">
            <a:spAutoFit/>
          </a:bodyPr>
          <a:lstStyle/>
          <a:p>
            <a:endParaRPr lang="en-US"/>
          </a:p>
        </p:txBody>
      </p:sp>
      <p:sp>
        <p:nvSpPr>
          <p:cNvPr id="17" name="TextBox 16">
            <a:extLst>
              <a:ext uri="{FF2B5EF4-FFF2-40B4-BE49-F238E27FC236}">
                <a16:creationId xmlns:a16="http://schemas.microsoft.com/office/drawing/2014/main" id="{18DDDBC6-8263-976A-88D6-ECE9C40D7691}"/>
              </a:ext>
            </a:extLst>
          </p:cNvPr>
          <p:cNvSpPr txBox="1"/>
          <p:nvPr/>
        </p:nvSpPr>
        <p:spPr>
          <a:xfrm>
            <a:off x="2504660" y="4759126"/>
            <a:ext cx="8321040" cy="822960"/>
          </a:xfrm>
          <a:prstGeom prst="rect">
            <a:avLst/>
          </a:prstGeom>
          <a:solidFill>
            <a:srgbClr val="00B050"/>
          </a:solidFill>
        </p:spPr>
        <p:txBody>
          <a:bodyPr wrap="square" rtlCol="0">
            <a:spAutoFit/>
          </a:bodyPr>
          <a:lstStyle/>
          <a:p>
            <a:endParaRPr lang="en-US"/>
          </a:p>
        </p:txBody>
      </p:sp>
      <p:sp>
        <p:nvSpPr>
          <p:cNvPr id="18" name="TextBox 17">
            <a:extLst>
              <a:ext uri="{FF2B5EF4-FFF2-40B4-BE49-F238E27FC236}">
                <a16:creationId xmlns:a16="http://schemas.microsoft.com/office/drawing/2014/main" id="{80358491-5A24-CF09-C0E7-10107BE28ADC}"/>
              </a:ext>
            </a:extLst>
          </p:cNvPr>
          <p:cNvSpPr txBox="1"/>
          <p:nvPr/>
        </p:nvSpPr>
        <p:spPr>
          <a:xfrm>
            <a:off x="1214552" y="5707420"/>
            <a:ext cx="7881740" cy="888503"/>
          </a:xfrm>
          <a:prstGeom prst="rect">
            <a:avLst/>
          </a:prstGeom>
          <a:solidFill>
            <a:srgbClr val="00B050"/>
          </a:solidFill>
        </p:spPr>
        <p:txBody>
          <a:bodyPr wrap="square" rtlCol="0">
            <a:spAutoFit/>
          </a:bodyPr>
          <a:lstStyle/>
          <a:p>
            <a:endParaRPr lang="en-US"/>
          </a:p>
        </p:txBody>
      </p:sp>
      <p:sp>
        <p:nvSpPr>
          <p:cNvPr id="19" name="TextBox 18">
            <a:extLst>
              <a:ext uri="{FF2B5EF4-FFF2-40B4-BE49-F238E27FC236}">
                <a16:creationId xmlns:a16="http://schemas.microsoft.com/office/drawing/2014/main" id="{0B358410-0ED3-D939-6082-10E5E43ECEE5}"/>
              </a:ext>
            </a:extLst>
          </p:cNvPr>
          <p:cNvSpPr txBox="1"/>
          <p:nvPr/>
        </p:nvSpPr>
        <p:spPr>
          <a:xfrm>
            <a:off x="2425546" y="1452662"/>
            <a:ext cx="2103120" cy="274320"/>
          </a:xfrm>
          <a:prstGeom prst="rect">
            <a:avLst/>
          </a:prstGeom>
          <a:solidFill>
            <a:srgbClr val="00B050"/>
          </a:solidFill>
        </p:spPr>
        <p:txBody>
          <a:bodyPr wrap="square" rtlCol="0">
            <a:spAutoFit/>
          </a:bodyPr>
          <a:lstStyle/>
          <a:p>
            <a:endParaRPr lang="en-US"/>
          </a:p>
        </p:txBody>
      </p:sp>
    </p:spTree>
    <p:extLst>
      <p:ext uri="{BB962C8B-B14F-4D97-AF65-F5344CB8AC3E}">
        <p14:creationId xmlns:p14="http://schemas.microsoft.com/office/powerpoint/2010/main" val="24216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6" grpId="0" animBg="1"/>
      <p:bldP spid="17" grpId="0" animBg="1"/>
      <p:bldP spid="18"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14074-A52D-FC41-E36F-9403F99260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03A2B21-58F4-5574-DEBC-C93C61AFE9B7}"/>
              </a:ext>
            </a:extLst>
          </p:cNvPr>
          <p:cNvPicPr>
            <a:picLocks noChangeAspect="1"/>
          </p:cNvPicPr>
          <p:nvPr/>
        </p:nvPicPr>
        <p:blipFill>
          <a:blip r:embed="rId3"/>
          <a:stretch>
            <a:fillRect/>
          </a:stretch>
        </p:blipFill>
        <p:spPr>
          <a:xfrm>
            <a:off x="1181095" y="126147"/>
            <a:ext cx="9829809" cy="6605706"/>
          </a:xfrm>
          <a:prstGeom prst="rect">
            <a:avLst/>
          </a:prstGeom>
        </p:spPr>
      </p:pic>
      <p:sp>
        <p:nvSpPr>
          <p:cNvPr id="7" name="Rectangle 6">
            <a:extLst>
              <a:ext uri="{FF2B5EF4-FFF2-40B4-BE49-F238E27FC236}">
                <a16:creationId xmlns:a16="http://schemas.microsoft.com/office/drawing/2014/main" id="{9A4A9798-EEEA-4608-9348-B0C53988E7B1}"/>
              </a:ext>
            </a:extLst>
          </p:cNvPr>
          <p:cNvSpPr/>
          <p:nvPr/>
        </p:nvSpPr>
        <p:spPr>
          <a:xfrm>
            <a:off x="6867280" y="3429000"/>
            <a:ext cx="2515259" cy="194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24D4F3-EC1A-B19E-2BF1-D8A545791EE0}"/>
              </a:ext>
            </a:extLst>
          </p:cNvPr>
          <p:cNvSpPr/>
          <p:nvPr/>
        </p:nvSpPr>
        <p:spPr>
          <a:xfrm>
            <a:off x="2140912" y="3630115"/>
            <a:ext cx="104089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ADE8EB-DAAF-BC36-62AC-10ABE98C2480}"/>
              </a:ext>
            </a:extLst>
          </p:cNvPr>
          <p:cNvSpPr/>
          <p:nvPr/>
        </p:nvSpPr>
        <p:spPr>
          <a:xfrm>
            <a:off x="2995778" y="4025574"/>
            <a:ext cx="971923" cy="13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B9C7FC-53A9-B944-E1C1-C3304737F973}"/>
              </a:ext>
            </a:extLst>
          </p:cNvPr>
          <p:cNvSpPr txBox="1"/>
          <p:nvPr/>
        </p:nvSpPr>
        <p:spPr>
          <a:xfrm>
            <a:off x="3243582" y="690321"/>
            <a:ext cx="2473406" cy="274320"/>
          </a:xfrm>
          <a:prstGeom prst="rect">
            <a:avLst/>
          </a:prstGeom>
          <a:solidFill>
            <a:srgbClr val="00B050"/>
          </a:solidFill>
        </p:spPr>
        <p:txBody>
          <a:bodyPr wrap="square" rtlCol="0">
            <a:spAutoFit/>
          </a:bodyPr>
          <a:lstStyle/>
          <a:p>
            <a:endParaRPr lang="en-US"/>
          </a:p>
        </p:txBody>
      </p:sp>
      <p:sp>
        <p:nvSpPr>
          <p:cNvPr id="12" name="TextBox 11">
            <a:extLst>
              <a:ext uri="{FF2B5EF4-FFF2-40B4-BE49-F238E27FC236}">
                <a16:creationId xmlns:a16="http://schemas.microsoft.com/office/drawing/2014/main" id="{57BC2DE9-B606-999E-A0E7-D9DD3E0C9571}"/>
              </a:ext>
            </a:extLst>
          </p:cNvPr>
          <p:cNvSpPr txBox="1"/>
          <p:nvPr/>
        </p:nvSpPr>
        <p:spPr>
          <a:xfrm>
            <a:off x="3454045" y="1072031"/>
            <a:ext cx="3543102" cy="274320"/>
          </a:xfrm>
          <a:prstGeom prst="rect">
            <a:avLst/>
          </a:prstGeom>
          <a:solidFill>
            <a:srgbClr val="00B050"/>
          </a:solidFill>
        </p:spPr>
        <p:txBody>
          <a:bodyPr wrap="square" rtlCol="0">
            <a:spAutoFit/>
          </a:bodyPr>
          <a:lstStyle/>
          <a:p>
            <a:endParaRPr lang="en-US"/>
          </a:p>
        </p:txBody>
      </p:sp>
      <p:sp>
        <p:nvSpPr>
          <p:cNvPr id="16" name="TextBox 15">
            <a:extLst>
              <a:ext uri="{FF2B5EF4-FFF2-40B4-BE49-F238E27FC236}">
                <a16:creationId xmlns:a16="http://schemas.microsoft.com/office/drawing/2014/main" id="{2B92A0A2-1509-5F93-D1CF-A008F8956B47}"/>
              </a:ext>
            </a:extLst>
          </p:cNvPr>
          <p:cNvSpPr txBox="1"/>
          <p:nvPr/>
        </p:nvSpPr>
        <p:spPr>
          <a:xfrm>
            <a:off x="2940988" y="1426217"/>
            <a:ext cx="2834640" cy="274320"/>
          </a:xfrm>
          <a:prstGeom prst="rect">
            <a:avLst/>
          </a:prstGeom>
          <a:solidFill>
            <a:srgbClr val="00B050"/>
          </a:solidFill>
        </p:spPr>
        <p:txBody>
          <a:bodyPr wrap="square" rtlCol="0">
            <a:spAutoFit/>
          </a:bodyPr>
          <a:lstStyle/>
          <a:p>
            <a:endParaRPr lang="en-US"/>
          </a:p>
        </p:txBody>
      </p:sp>
      <p:sp>
        <p:nvSpPr>
          <p:cNvPr id="19" name="TextBox 18">
            <a:extLst>
              <a:ext uri="{FF2B5EF4-FFF2-40B4-BE49-F238E27FC236}">
                <a16:creationId xmlns:a16="http://schemas.microsoft.com/office/drawing/2014/main" id="{CE6DABE1-64BD-0A2D-5452-64381C330A1F}"/>
              </a:ext>
            </a:extLst>
          </p:cNvPr>
          <p:cNvSpPr txBox="1"/>
          <p:nvPr/>
        </p:nvSpPr>
        <p:spPr>
          <a:xfrm>
            <a:off x="2430179" y="214581"/>
            <a:ext cx="4114800" cy="210312"/>
          </a:xfrm>
          <a:prstGeom prst="rect">
            <a:avLst/>
          </a:prstGeom>
          <a:solidFill>
            <a:srgbClr val="00B050"/>
          </a:solidFill>
        </p:spPr>
        <p:txBody>
          <a:bodyPr wrap="square" rtlCol="0">
            <a:spAutoFit/>
          </a:bodyPr>
          <a:lstStyle/>
          <a:p>
            <a:endParaRPr lang="en-US"/>
          </a:p>
        </p:txBody>
      </p:sp>
      <p:sp>
        <p:nvSpPr>
          <p:cNvPr id="6" name="TextBox 5">
            <a:extLst>
              <a:ext uri="{FF2B5EF4-FFF2-40B4-BE49-F238E27FC236}">
                <a16:creationId xmlns:a16="http://schemas.microsoft.com/office/drawing/2014/main" id="{5DD66F45-A03B-31A4-680F-268ABD4B8F50}"/>
              </a:ext>
            </a:extLst>
          </p:cNvPr>
          <p:cNvSpPr txBox="1"/>
          <p:nvPr/>
        </p:nvSpPr>
        <p:spPr>
          <a:xfrm>
            <a:off x="6688238" y="1435246"/>
            <a:ext cx="2834640" cy="274320"/>
          </a:xfrm>
          <a:prstGeom prst="rect">
            <a:avLst/>
          </a:prstGeom>
          <a:solidFill>
            <a:srgbClr val="00B050"/>
          </a:solidFill>
        </p:spPr>
        <p:txBody>
          <a:bodyPr wrap="square" rtlCol="0">
            <a:spAutoFit/>
          </a:bodyPr>
          <a:lstStyle/>
          <a:p>
            <a:endParaRPr lang="en-US"/>
          </a:p>
        </p:txBody>
      </p:sp>
      <p:sp>
        <p:nvSpPr>
          <p:cNvPr id="11" name="TextBox 10">
            <a:extLst>
              <a:ext uri="{FF2B5EF4-FFF2-40B4-BE49-F238E27FC236}">
                <a16:creationId xmlns:a16="http://schemas.microsoft.com/office/drawing/2014/main" id="{77FF5B6D-9B4E-8493-4F5E-0DC05377BBA4}"/>
              </a:ext>
            </a:extLst>
          </p:cNvPr>
          <p:cNvSpPr txBox="1"/>
          <p:nvPr/>
        </p:nvSpPr>
        <p:spPr>
          <a:xfrm>
            <a:off x="3243582" y="1741681"/>
            <a:ext cx="2834640" cy="182880"/>
          </a:xfrm>
          <a:prstGeom prst="rect">
            <a:avLst/>
          </a:prstGeom>
          <a:solidFill>
            <a:srgbClr val="00B050"/>
          </a:solidFill>
        </p:spPr>
        <p:txBody>
          <a:bodyPr wrap="square" rtlCol="0">
            <a:spAutoFit/>
          </a:bodyPr>
          <a:lstStyle/>
          <a:p>
            <a:endParaRPr lang="en-US"/>
          </a:p>
        </p:txBody>
      </p:sp>
      <p:sp>
        <p:nvSpPr>
          <p:cNvPr id="13" name="TextBox 12">
            <a:extLst>
              <a:ext uri="{FF2B5EF4-FFF2-40B4-BE49-F238E27FC236}">
                <a16:creationId xmlns:a16="http://schemas.microsoft.com/office/drawing/2014/main" id="{C74126F1-3457-D4AF-01D8-0B3161397C8F}"/>
              </a:ext>
            </a:extLst>
          </p:cNvPr>
          <p:cNvSpPr txBox="1"/>
          <p:nvPr/>
        </p:nvSpPr>
        <p:spPr>
          <a:xfrm>
            <a:off x="8084685" y="1750023"/>
            <a:ext cx="2286000" cy="182880"/>
          </a:xfrm>
          <a:prstGeom prst="rect">
            <a:avLst/>
          </a:prstGeom>
          <a:solidFill>
            <a:srgbClr val="00B050"/>
          </a:solidFill>
        </p:spPr>
        <p:txBody>
          <a:bodyPr wrap="square" rtlCol="0">
            <a:spAutoFit/>
          </a:bodyPr>
          <a:lstStyle/>
          <a:p>
            <a:endParaRPr lang="en-US"/>
          </a:p>
        </p:txBody>
      </p:sp>
      <p:sp>
        <p:nvSpPr>
          <p:cNvPr id="14" name="TextBox 13">
            <a:extLst>
              <a:ext uri="{FF2B5EF4-FFF2-40B4-BE49-F238E27FC236}">
                <a16:creationId xmlns:a16="http://schemas.microsoft.com/office/drawing/2014/main" id="{FFDED61E-15F5-4664-4DF6-8E41E4694F02}"/>
              </a:ext>
            </a:extLst>
          </p:cNvPr>
          <p:cNvSpPr txBox="1"/>
          <p:nvPr/>
        </p:nvSpPr>
        <p:spPr>
          <a:xfrm>
            <a:off x="3688938" y="5074993"/>
            <a:ext cx="3200400" cy="182880"/>
          </a:xfrm>
          <a:prstGeom prst="rect">
            <a:avLst/>
          </a:prstGeom>
          <a:solidFill>
            <a:srgbClr val="00B050"/>
          </a:solidFill>
        </p:spPr>
        <p:txBody>
          <a:bodyPr wrap="square" rtlCol="0">
            <a:spAutoFit/>
          </a:bodyPr>
          <a:lstStyle/>
          <a:p>
            <a:endParaRPr lang="en-US"/>
          </a:p>
        </p:txBody>
      </p:sp>
      <p:sp>
        <p:nvSpPr>
          <p:cNvPr id="15" name="TextBox 14">
            <a:extLst>
              <a:ext uri="{FF2B5EF4-FFF2-40B4-BE49-F238E27FC236}">
                <a16:creationId xmlns:a16="http://schemas.microsoft.com/office/drawing/2014/main" id="{A4E23FEB-F1D4-84BD-41A2-63C8FCEC4B93}"/>
              </a:ext>
            </a:extLst>
          </p:cNvPr>
          <p:cNvSpPr txBox="1"/>
          <p:nvPr/>
        </p:nvSpPr>
        <p:spPr>
          <a:xfrm>
            <a:off x="5093069" y="5297939"/>
            <a:ext cx="1920240" cy="182880"/>
          </a:xfrm>
          <a:prstGeom prst="rect">
            <a:avLst/>
          </a:prstGeom>
          <a:solidFill>
            <a:srgbClr val="00B050"/>
          </a:solidFill>
        </p:spPr>
        <p:txBody>
          <a:bodyPr wrap="square" rtlCol="0">
            <a:spAutoFit/>
          </a:bodyPr>
          <a:lstStyle/>
          <a:p>
            <a:endParaRPr lang="en-US"/>
          </a:p>
        </p:txBody>
      </p:sp>
      <p:sp>
        <p:nvSpPr>
          <p:cNvPr id="20" name="TextBox 19">
            <a:extLst>
              <a:ext uri="{FF2B5EF4-FFF2-40B4-BE49-F238E27FC236}">
                <a16:creationId xmlns:a16="http://schemas.microsoft.com/office/drawing/2014/main" id="{2EF67565-7454-FAB7-006A-B67CDB56D17C}"/>
              </a:ext>
            </a:extLst>
          </p:cNvPr>
          <p:cNvSpPr txBox="1"/>
          <p:nvPr/>
        </p:nvSpPr>
        <p:spPr>
          <a:xfrm>
            <a:off x="2110284" y="5569714"/>
            <a:ext cx="4114800" cy="640080"/>
          </a:xfrm>
          <a:prstGeom prst="rect">
            <a:avLst/>
          </a:prstGeom>
          <a:solidFill>
            <a:srgbClr val="00B050"/>
          </a:solidFill>
        </p:spPr>
        <p:txBody>
          <a:bodyPr wrap="square" rtlCol="0">
            <a:spAutoFit/>
          </a:bodyPr>
          <a:lstStyle/>
          <a:p>
            <a:endParaRPr lang="en-US"/>
          </a:p>
        </p:txBody>
      </p:sp>
      <p:sp>
        <p:nvSpPr>
          <p:cNvPr id="2" name="TextBox 1">
            <a:extLst>
              <a:ext uri="{FF2B5EF4-FFF2-40B4-BE49-F238E27FC236}">
                <a16:creationId xmlns:a16="http://schemas.microsoft.com/office/drawing/2014/main" id="{32B670D5-B3B0-C834-B249-C44B8E6D2272}"/>
              </a:ext>
            </a:extLst>
          </p:cNvPr>
          <p:cNvSpPr txBox="1"/>
          <p:nvPr/>
        </p:nvSpPr>
        <p:spPr>
          <a:xfrm>
            <a:off x="2820003" y="425986"/>
            <a:ext cx="1380744" cy="215444"/>
          </a:xfrm>
          <a:prstGeom prst="rect">
            <a:avLst/>
          </a:prstGeom>
          <a:solidFill>
            <a:srgbClr val="DDE4FF"/>
          </a:solidFill>
        </p:spPr>
        <p:txBody>
          <a:bodyPr wrap="square" rtlCol="0">
            <a:spAutoFit/>
          </a:bodyPr>
          <a:lstStyle/>
          <a:p>
            <a:pPr algn="ctr"/>
            <a:r>
              <a:rPr lang="en-US" sz="800" b="1" dirty="0">
                <a:latin typeface="Times New Roman" panose="02020603050405020304" pitchFamily="18" charset="0"/>
                <a:cs typeface="Times New Roman" panose="02020603050405020304" pitchFamily="18" charset="0"/>
              </a:rPr>
              <a:t>09/01/2023</a:t>
            </a:r>
          </a:p>
        </p:txBody>
      </p:sp>
      <p:sp>
        <p:nvSpPr>
          <p:cNvPr id="5" name="TextBox 4">
            <a:extLst>
              <a:ext uri="{FF2B5EF4-FFF2-40B4-BE49-F238E27FC236}">
                <a16:creationId xmlns:a16="http://schemas.microsoft.com/office/drawing/2014/main" id="{41D8EE24-6BC4-350C-5023-300234583902}"/>
              </a:ext>
            </a:extLst>
          </p:cNvPr>
          <p:cNvSpPr txBox="1"/>
          <p:nvPr/>
        </p:nvSpPr>
        <p:spPr>
          <a:xfrm>
            <a:off x="2820003" y="434092"/>
            <a:ext cx="5464460" cy="167334"/>
          </a:xfrm>
          <a:prstGeom prst="rect">
            <a:avLst/>
          </a:prstGeom>
          <a:solidFill>
            <a:srgbClr val="00B050"/>
          </a:solidFill>
        </p:spPr>
        <p:txBody>
          <a:bodyPr wrap="square" rtlCol="0">
            <a:spAutoFit/>
          </a:bodyPr>
          <a:lstStyle/>
          <a:p>
            <a:endParaRPr lang="en-US"/>
          </a:p>
        </p:txBody>
      </p:sp>
    </p:spTree>
    <p:extLst>
      <p:ext uri="{BB962C8B-B14F-4D97-AF65-F5344CB8AC3E}">
        <p14:creationId xmlns:p14="http://schemas.microsoft.com/office/powerpoint/2010/main" val="4265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9" grpId="0" animBg="1"/>
      <p:bldP spid="6" grpId="0" animBg="1"/>
      <p:bldP spid="11" grpId="0" animBg="1"/>
      <p:bldP spid="13" grpId="0" animBg="1"/>
      <p:bldP spid="14" grpId="0" animBg="1"/>
      <p:bldP spid="15" grpId="0" animBg="1"/>
      <p:bldP spid="20"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22927-D784-8BE3-86C3-DAE3331DCE3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6E5BAE-7A98-F9DB-BAA4-BC64CFFF9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107514-1A09-00BC-954B-6D447BEA9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96A9E5-51A1-4FF5-378C-2242685D5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53ED0-9205-0425-E4BC-F15454F86B5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rgbClr val="0070C0"/>
                </a:solidFill>
                <a:latin typeface="+mj-lt"/>
                <a:ea typeface="+mj-ea"/>
                <a:cs typeface="+mj-cs"/>
              </a:rPr>
              <a:t>Curriculum Vitae</a:t>
            </a:r>
          </a:p>
        </p:txBody>
      </p:sp>
      <p:cxnSp>
        <p:nvCxnSpPr>
          <p:cNvPr id="13" name="Straight Connector 12">
            <a:extLst>
              <a:ext uri="{FF2B5EF4-FFF2-40B4-BE49-F238E27FC236}">
                <a16:creationId xmlns:a16="http://schemas.microsoft.com/office/drawing/2014/main" id="{F5E062A8-7A7C-5099-AA8B-7E2A76BB8F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F99375-17EC-7F49-811A-D725550E72EF}"/>
              </a:ext>
            </a:extLst>
          </p:cNvPr>
          <p:cNvPicPr>
            <a:picLocks noChangeAspect="1"/>
          </p:cNvPicPr>
          <p:nvPr/>
        </p:nvPicPr>
        <p:blipFill>
          <a:blip r:embed="rId2"/>
          <a:stretch>
            <a:fillRect/>
          </a:stretch>
        </p:blipFill>
        <p:spPr>
          <a:xfrm>
            <a:off x="8674384" y="5384901"/>
            <a:ext cx="2921152" cy="921137"/>
          </a:xfrm>
          <a:prstGeom prst="rect">
            <a:avLst/>
          </a:prstGeom>
        </p:spPr>
      </p:pic>
    </p:spTree>
    <p:extLst>
      <p:ext uri="{BB962C8B-B14F-4D97-AF65-F5344CB8AC3E}">
        <p14:creationId xmlns:p14="http://schemas.microsoft.com/office/powerpoint/2010/main" val="1512620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2F24CB-7BF1-5630-758A-E363CEB24BF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63F3537B-2392-5DE6-2B19-37A766308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E3ACA72-A991-C7E1-0A7D-F7D421C4A4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6" name="Freeform: Shape 35">
              <a:extLst>
                <a:ext uri="{FF2B5EF4-FFF2-40B4-BE49-F238E27FC236}">
                  <a16:creationId xmlns:a16="http://schemas.microsoft.com/office/drawing/2014/main" id="{BA5BD645-809E-FA24-8F1C-0EF7F640E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D6E0CD9-AC5E-ADBD-AACA-B366B0EBA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7A7F5A8-4261-C080-2EAB-9679D7D08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326E32D-0E55-D5B8-63C8-83CC85BBC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239557-6230-B629-2CE2-B72E76D43DE6}"/>
              </a:ext>
            </a:extLst>
          </p:cNvPr>
          <p:cNvSpPr/>
          <p:nvPr/>
        </p:nvSpPr>
        <p:spPr>
          <a:xfrm>
            <a:off x="8368876" y="996416"/>
            <a:ext cx="3442914" cy="4903589"/>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Please verify that the CV includes the individual's name and employment history. </a:t>
            </a:r>
          </a:p>
          <a:p>
            <a:pPr marL="285750" indent="-285750">
              <a:buFont typeface="Arial" panose="020B0604020202020204" pitchFamily="34" charset="0"/>
              <a:buChar char="•"/>
            </a:pPr>
            <a:r>
              <a:rPr lang="en-US" b="1">
                <a:solidFill>
                  <a:schemeClr val="accent1">
                    <a:lumMod val="50000"/>
                  </a:schemeClr>
                </a:solidFill>
              </a:rPr>
              <a:t>From this CV, we will calculate the total years of relevant full-time professional experience the employee possesses.</a:t>
            </a:r>
          </a:p>
        </p:txBody>
      </p:sp>
      <p:pic>
        <p:nvPicPr>
          <p:cNvPr id="2" name="Picture 1">
            <a:extLst>
              <a:ext uri="{FF2B5EF4-FFF2-40B4-BE49-F238E27FC236}">
                <a16:creationId xmlns:a16="http://schemas.microsoft.com/office/drawing/2014/main" id="{D13F2365-FD66-A383-9F89-8DE5ECB30FB7}"/>
              </a:ext>
            </a:extLst>
          </p:cNvPr>
          <p:cNvPicPr>
            <a:picLocks noChangeAspect="1"/>
          </p:cNvPicPr>
          <p:nvPr/>
        </p:nvPicPr>
        <p:blipFill>
          <a:blip r:embed="rId2"/>
          <a:stretch>
            <a:fillRect/>
          </a:stretch>
        </p:blipFill>
        <p:spPr>
          <a:xfrm>
            <a:off x="380210" y="996416"/>
            <a:ext cx="7662830" cy="4865168"/>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3641118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D28B9A-D255-AFA2-97A7-EE0DD9E7702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3429310-3276-EF58-C8E8-74063490F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F233B9-5DDD-F9DB-1050-30CEF5CCC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E06908-5CF5-4802-E129-D781728DB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F75A9-6B38-2FE4-9345-5C3296CCD41F}"/>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rgbClr val="0070C0"/>
                </a:solidFill>
                <a:latin typeface="+mj-lt"/>
                <a:ea typeface="+mj-ea"/>
                <a:cs typeface="+mj-cs"/>
              </a:rPr>
              <a:t>Memorandum Checklist</a:t>
            </a:r>
          </a:p>
        </p:txBody>
      </p:sp>
      <p:cxnSp>
        <p:nvCxnSpPr>
          <p:cNvPr id="13" name="Straight Connector 12">
            <a:extLst>
              <a:ext uri="{FF2B5EF4-FFF2-40B4-BE49-F238E27FC236}">
                <a16:creationId xmlns:a16="http://schemas.microsoft.com/office/drawing/2014/main" id="{2B1750A5-E909-B902-B27E-CEC6A43A12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8581DBA-9313-4175-3808-932F82D0A3A9}"/>
              </a:ext>
            </a:extLst>
          </p:cNvPr>
          <p:cNvPicPr>
            <a:picLocks noChangeAspect="1"/>
          </p:cNvPicPr>
          <p:nvPr/>
        </p:nvPicPr>
        <p:blipFill>
          <a:blip r:embed="rId2"/>
          <a:stretch>
            <a:fillRect/>
          </a:stretch>
        </p:blipFill>
        <p:spPr>
          <a:xfrm>
            <a:off x="8674384" y="5384901"/>
            <a:ext cx="2921152" cy="921137"/>
          </a:xfrm>
          <a:prstGeom prst="rect">
            <a:avLst/>
          </a:prstGeom>
        </p:spPr>
      </p:pic>
    </p:spTree>
    <p:extLst>
      <p:ext uri="{BB962C8B-B14F-4D97-AF65-F5344CB8AC3E}">
        <p14:creationId xmlns:p14="http://schemas.microsoft.com/office/powerpoint/2010/main" val="2162205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E5940-B7D1-1717-A781-66DCB4A34D0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A793CC7-07E4-6D34-DE4D-9549BCB5C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09E53C-261A-B81B-372D-056D48464F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D80C8AEA-5954-8C5E-2A85-9E8FBF28A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1DEEEF-2072-FFA1-76AE-58E7A2242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4A54BEA-C8D4-A57B-2A09-46B9DF3F3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13033E2F-6A2A-DDF5-5C27-8B3BA41E0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hecklist with a checklist&#10;&#10;Description automatically generated">
            <a:extLst>
              <a:ext uri="{FF2B5EF4-FFF2-40B4-BE49-F238E27FC236}">
                <a16:creationId xmlns:a16="http://schemas.microsoft.com/office/drawing/2014/main" id="{7940FD2B-4031-ED55-67A9-29149B247DAD}"/>
              </a:ext>
            </a:extLst>
          </p:cNvPr>
          <p:cNvPicPr>
            <a:picLocks noChangeAspect="1"/>
          </p:cNvPicPr>
          <p:nvPr/>
        </p:nvPicPr>
        <p:blipFill>
          <a:blip r:embed="rId2"/>
          <a:stretch>
            <a:fillRect/>
          </a:stretch>
        </p:blipFill>
        <p:spPr>
          <a:xfrm>
            <a:off x="1160890" y="184160"/>
            <a:ext cx="5979381" cy="6446773"/>
          </a:xfrm>
          <a:prstGeom prst="rect">
            <a:avLst/>
          </a:prstGeom>
          <a:ln w="31750">
            <a:solidFill>
              <a:schemeClr val="accent5">
                <a:lumMod val="75000"/>
                <a:lumOff val="25000"/>
              </a:schemeClr>
            </a:solidFill>
          </a:ln>
        </p:spPr>
      </p:pic>
      <p:sp>
        <p:nvSpPr>
          <p:cNvPr id="2" name="Rectangle 1">
            <a:extLst>
              <a:ext uri="{FF2B5EF4-FFF2-40B4-BE49-F238E27FC236}">
                <a16:creationId xmlns:a16="http://schemas.microsoft.com/office/drawing/2014/main" id="{ED4BDBBA-3EB0-2ECA-EEE4-BF9ECF9CD5C7}"/>
              </a:ext>
            </a:extLst>
          </p:cNvPr>
          <p:cNvSpPr/>
          <p:nvPr/>
        </p:nvSpPr>
        <p:spPr>
          <a:xfrm>
            <a:off x="7681045" y="996416"/>
            <a:ext cx="4130745" cy="4903589"/>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accent1">
                    <a:lumMod val="50000"/>
                  </a:schemeClr>
                </a:solidFill>
              </a:rPr>
              <a:t>The memorandum checklist is essential for clearly understanding the packet's contents. It specifies whether the packet relates to a new hire or an update, and it details the documents included.</a:t>
            </a:r>
          </a:p>
        </p:txBody>
      </p:sp>
    </p:spTree>
    <p:extLst>
      <p:ext uri="{BB962C8B-B14F-4D97-AF65-F5344CB8AC3E}">
        <p14:creationId xmlns:p14="http://schemas.microsoft.com/office/powerpoint/2010/main" val="252665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74C4-D11C-6630-0FDD-330614E2C77A}"/>
              </a:ext>
            </a:extLst>
          </p:cNvPr>
          <p:cNvSpPr>
            <a:spLocks noGrp="1"/>
          </p:cNvSpPr>
          <p:nvPr>
            <p:ph type="title"/>
          </p:nvPr>
        </p:nvSpPr>
        <p:spPr>
          <a:xfrm>
            <a:off x="655320" y="-53266"/>
            <a:ext cx="10515600" cy="1325563"/>
          </a:xfrm>
        </p:spPr>
        <p:txBody>
          <a:bodyPr/>
          <a:lstStyle/>
          <a:p>
            <a:r>
              <a:rPr lang="en-US" b="1">
                <a:solidFill>
                  <a:srgbClr val="0070C0"/>
                </a:solidFill>
              </a:rPr>
              <a:t>Faculty Credentialing Process</a:t>
            </a:r>
          </a:p>
        </p:txBody>
      </p:sp>
      <p:sp>
        <p:nvSpPr>
          <p:cNvPr id="3" name="Content Placeholder 2">
            <a:extLst>
              <a:ext uri="{FF2B5EF4-FFF2-40B4-BE49-F238E27FC236}">
                <a16:creationId xmlns:a16="http://schemas.microsoft.com/office/drawing/2014/main" id="{564DA26E-3326-D9CB-C060-09FDC46DD920}"/>
              </a:ext>
            </a:extLst>
          </p:cNvPr>
          <p:cNvSpPr>
            <a:spLocks noGrp="1"/>
          </p:cNvSpPr>
          <p:nvPr>
            <p:ph idx="1"/>
          </p:nvPr>
        </p:nvSpPr>
        <p:spPr>
          <a:xfrm>
            <a:off x="639415" y="1157745"/>
            <a:ext cx="10515600" cy="2794053"/>
          </a:xfrm>
          <a:ln w="22225">
            <a:solidFill>
              <a:srgbClr val="00B050"/>
            </a:solidFill>
          </a:ln>
        </p:spPr>
        <p:txBody>
          <a:bodyPr>
            <a:normAutofit/>
          </a:bodyPr>
          <a:lstStyle/>
          <a:p>
            <a:pPr>
              <a:lnSpc>
                <a:spcPct val="100000"/>
              </a:lnSpc>
            </a:pPr>
            <a:r>
              <a:rPr lang="en-US" sz="2400" b="1">
                <a:solidFill>
                  <a:srgbClr val="0070C0"/>
                </a:solidFill>
              </a:rPr>
              <a:t>Faculty Credentialing Packet: </a:t>
            </a:r>
          </a:p>
          <a:p>
            <a:pPr lvl="1">
              <a:lnSpc>
                <a:spcPct val="100000"/>
              </a:lnSpc>
            </a:pPr>
            <a:r>
              <a:rPr lang="en-US" sz="2000" b="1">
                <a:solidFill>
                  <a:srgbClr val="0070C0"/>
                </a:solidFill>
              </a:rPr>
              <a:t>Memorandum Checklist</a:t>
            </a:r>
          </a:p>
          <a:p>
            <a:pPr lvl="1">
              <a:lnSpc>
                <a:spcPct val="100000"/>
              </a:lnSpc>
            </a:pPr>
            <a:r>
              <a:rPr lang="en-US" sz="2000" b="1">
                <a:solidFill>
                  <a:srgbClr val="0070C0"/>
                </a:solidFill>
              </a:rPr>
              <a:t>Biographical Data Sheet (Form)</a:t>
            </a:r>
          </a:p>
          <a:p>
            <a:pPr lvl="1">
              <a:lnSpc>
                <a:spcPct val="100000"/>
              </a:lnSpc>
            </a:pPr>
            <a:r>
              <a:rPr lang="en-US" sz="2000" b="1">
                <a:solidFill>
                  <a:srgbClr val="0070C0"/>
                </a:solidFill>
              </a:rPr>
              <a:t>Certification of Credentials (Form)</a:t>
            </a:r>
          </a:p>
          <a:p>
            <a:pPr lvl="2">
              <a:lnSpc>
                <a:spcPct val="100000"/>
              </a:lnSpc>
            </a:pPr>
            <a:r>
              <a:rPr lang="en-US" b="1">
                <a:solidFill>
                  <a:srgbClr val="0070C0"/>
                </a:solidFill>
              </a:rPr>
              <a:t>Justification of Credentials (Letter)</a:t>
            </a:r>
          </a:p>
          <a:p>
            <a:pPr lvl="1">
              <a:lnSpc>
                <a:spcPct val="100000"/>
              </a:lnSpc>
            </a:pPr>
            <a:r>
              <a:rPr lang="en-US" sz="2000" b="1">
                <a:solidFill>
                  <a:srgbClr val="0070C0"/>
                </a:solidFill>
              </a:rPr>
              <a:t>Curriculum Vitae </a:t>
            </a:r>
          </a:p>
          <a:p>
            <a:pPr lvl="1">
              <a:lnSpc>
                <a:spcPct val="100000"/>
              </a:lnSpc>
            </a:pPr>
            <a:r>
              <a:rPr lang="en-US" sz="2000" b="1">
                <a:solidFill>
                  <a:srgbClr val="0070C0"/>
                </a:solidFill>
              </a:rPr>
              <a:t>Official Transcripts</a:t>
            </a:r>
            <a:endParaRPr lang="en-US" b="1">
              <a:solidFill>
                <a:srgbClr val="0070C0"/>
              </a:solidFill>
            </a:endParaRPr>
          </a:p>
        </p:txBody>
      </p:sp>
      <p:grpSp>
        <p:nvGrpSpPr>
          <p:cNvPr id="11" name="Group 10">
            <a:extLst>
              <a:ext uri="{FF2B5EF4-FFF2-40B4-BE49-F238E27FC236}">
                <a16:creationId xmlns:a16="http://schemas.microsoft.com/office/drawing/2014/main" id="{CD1AD315-1A01-F22C-3CD8-346AF5F4CE3C}"/>
              </a:ext>
            </a:extLst>
          </p:cNvPr>
          <p:cNvGrpSpPr/>
          <p:nvPr/>
        </p:nvGrpSpPr>
        <p:grpSpPr>
          <a:xfrm>
            <a:off x="710979" y="2127046"/>
            <a:ext cx="10515600" cy="5418667"/>
            <a:chOff x="2032000" y="576542"/>
            <a:chExt cx="8128000" cy="5418667"/>
          </a:xfrm>
        </p:grpSpPr>
        <p:graphicFrame>
          <p:nvGraphicFramePr>
            <p:cNvPr id="6" name="Diagram 5">
              <a:extLst>
                <a:ext uri="{FF2B5EF4-FFF2-40B4-BE49-F238E27FC236}">
                  <a16:creationId xmlns:a16="http://schemas.microsoft.com/office/drawing/2014/main" id="{209317FB-C231-64EB-70B4-FD292F3478A7}"/>
                </a:ext>
              </a:extLst>
            </p:cNvPr>
            <p:cNvGraphicFramePr/>
            <p:nvPr>
              <p:extLst>
                <p:ext uri="{D42A27DB-BD31-4B8C-83A1-F6EECF244321}">
                  <p14:modId xmlns:p14="http://schemas.microsoft.com/office/powerpoint/2010/main" val="3793578509"/>
                </p:ext>
              </p:extLst>
            </p:nvPr>
          </p:nvGraphicFramePr>
          <p:xfrm>
            <a:off x="2032000" y="57654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Bent 6">
              <a:extLst>
                <a:ext uri="{FF2B5EF4-FFF2-40B4-BE49-F238E27FC236}">
                  <a16:creationId xmlns:a16="http://schemas.microsoft.com/office/drawing/2014/main" id="{9209EB2D-3204-7AB3-41DB-0CE86926E16B}"/>
                </a:ext>
              </a:extLst>
            </p:cNvPr>
            <p:cNvSpPr/>
            <p:nvPr/>
          </p:nvSpPr>
          <p:spPr>
            <a:xfrm rot="10800000">
              <a:off x="8301162" y="3991554"/>
              <a:ext cx="1176793" cy="65200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59AF3978-A09F-320B-5459-B1BB5A14DEFB}"/>
                </a:ext>
              </a:extLst>
            </p:cNvPr>
            <p:cNvSpPr/>
            <p:nvPr/>
          </p:nvSpPr>
          <p:spPr>
            <a:xfrm>
              <a:off x="6524330" y="4143766"/>
              <a:ext cx="1669774" cy="72356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Activation in Banner</a:t>
              </a:r>
            </a:p>
          </p:txBody>
        </p:sp>
        <p:sp>
          <p:nvSpPr>
            <p:cNvPr id="9" name="Arrow: Bent 8">
              <a:extLst>
                <a:ext uri="{FF2B5EF4-FFF2-40B4-BE49-F238E27FC236}">
                  <a16:creationId xmlns:a16="http://schemas.microsoft.com/office/drawing/2014/main" id="{6763AAE3-143F-872D-ED73-6A6493C26DFB}"/>
                </a:ext>
              </a:extLst>
            </p:cNvPr>
            <p:cNvSpPr/>
            <p:nvPr/>
          </p:nvSpPr>
          <p:spPr>
            <a:xfrm rot="16200000">
              <a:off x="4333213" y="3979846"/>
              <a:ext cx="584420" cy="607835"/>
            </a:xfrm>
            <a:prstGeom prst="bentArrow">
              <a:avLst>
                <a:gd name="adj1" fmla="val 25000"/>
                <a:gd name="adj2" fmla="val 2317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315B08B-977F-F02A-367B-FF5A12336FC3}"/>
                </a:ext>
              </a:extLst>
            </p:cNvPr>
            <p:cNvSpPr txBox="1"/>
            <p:nvPr/>
          </p:nvSpPr>
          <p:spPr>
            <a:xfrm>
              <a:off x="5036398" y="4282560"/>
              <a:ext cx="1380874" cy="584775"/>
            </a:xfrm>
            <a:prstGeom prst="rect">
              <a:avLst/>
            </a:prstGeom>
            <a:solidFill>
              <a:srgbClr val="00B050"/>
            </a:solidFill>
            <a:ln w="12700">
              <a:solidFill>
                <a:schemeClr val="accent1">
                  <a:shade val="15000"/>
                </a:schemeClr>
              </a:solidFill>
            </a:ln>
          </p:spPr>
          <p:txBody>
            <a:bodyPr wrap="square" rtlCol="0">
              <a:spAutoFit/>
            </a:bodyPr>
            <a:lstStyle/>
            <a:p>
              <a:pPr algn="ctr"/>
              <a:r>
                <a:rPr lang="en-US" sz="1600" b="1">
                  <a:solidFill>
                    <a:schemeClr val="bg1"/>
                  </a:solidFill>
                </a:rPr>
                <a:t>Confirmation email</a:t>
              </a:r>
            </a:p>
          </p:txBody>
        </p:sp>
      </p:grpSp>
    </p:spTree>
    <p:extLst>
      <p:ext uri="{BB962C8B-B14F-4D97-AF65-F5344CB8AC3E}">
        <p14:creationId xmlns:p14="http://schemas.microsoft.com/office/powerpoint/2010/main" val="522676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AF047-EAD5-53F3-1CA8-BA3DD391987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8EEE554-E621-E3C3-E59C-8AE74975F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7F65DC-E0A7-4C42-0292-46AE7749F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69EE6D-CAC1-418E-53CA-AFDDEEDCB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B078D8B-D8FD-C8F6-0DBD-207F9F2A21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1C4665-266F-D7D2-B883-AFE16E2B9627}"/>
              </a:ext>
            </a:extLst>
          </p:cNvPr>
          <p:cNvSpPr>
            <a:spLocks noGrp="1"/>
          </p:cNvSpPr>
          <p:nvPr>
            <p:ph type="title"/>
          </p:nvPr>
        </p:nvSpPr>
        <p:spPr>
          <a:xfrm>
            <a:off x="839723" y="964591"/>
            <a:ext cx="10512552" cy="4245995"/>
          </a:xfrm>
        </p:spPr>
        <p:txBody>
          <a:bodyPr vert="horz" lIns="91440" tIns="45720" rIns="91440" bIns="45720" rtlCol="0" anchor="t">
            <a:noAutofit/>
          </a:bodyPr>
          <a:lstStyle/>
          <a:p>
            <a:pPr>
              <a:lnSpc>
                <a:spcPct val="100000"/>
              </a:lnSpc>
            </a:pPr>
            <a:br>
              <a:rPr lang="en-US" sz="2400" b="1" kern="1200" dirty="0">
                <a:solidFill>
                  <a:srgbClr val="00B050"/>
                </a:solidFill>
                <a:latin typeface="+mj-lt"/>
                <a:ea typeface="+mj-ea"/>
                <a:cs typeface="+mj-cs"/>
              </a:rPr>
            </a:br>
            <a:br>
              <a:rPr lang="en-US" sz="2400" b="1" kern="1200" dirty="0">
                <a:solidFill>
                  <a:srgbClr val="00B050"/>
                </a:solidFill>
                <a:latin typeface="+mj-lt"/>
                <a:ea typeface="+mj-ea"/>
                <a:cs typeface="+mj-cs"/>
              </a:rPr>
            </a:br>
            <a:r>
              <a:rPr lang="en-US" sz="2400" b="1" kern="1200" dirty="0">
                <a:solidFill>
                  <a:srgbClr val="00B050"/>
                </a:solidFill>
                <a:latin typeface="+mj-lt"/>
                <a:ea typeface="+mj-ea"/>
                <a:cs typeface="+mj-cs"/>
              </a:rPr>
              <a:t>Learning Objectives:</a:t>
            </a:r>
            <a:br>
              <a:rPr lang="en-US" sz="2000" b="1" kern="1200" dirty="0"/>
            </a:br>
            <a:br>
              <a:rPr lang="en-US" sz="2000" b="1" kern="1200" dirty="0"/>
            </a:br>
            <a:r>
              <a:rPr lang="en-US" sz="2000" b="1" dirty="0">
                <a:solidFill>
                  <a:srgbClr val="0070C0"/>
                </a:solidFill>
              </a:rPr>
              <a:t>1</a:t>
            </a:r>
            <a:r>
              <a:rPr lang="en-US" sz="2000" b="1" kern="1200" dirty="0">
                <a:solidFill>
                  <a:srgbClr val="0070C0"/>
                </a:solidFill>
                <a:latin typeface="+mj-lt"/>
                <a:ea typeface="+mj-ea"/>
                <a:cs typeface="+mj-cs"/>
              </a:rPr>
              <a:t>. Understand the faculty credentialing process and its importance.</a:t>
            </a:r>
            <a:br>
              <a:rPr lang="en-US" sz="2000" b="1" kern="1200" dirty="0"/>
            </a:br>
            <a:br>
              <a:rPr lang="en-US" sz="2000" b="1" kern="1200" dirty="0"/>
            </a:br>
            <a:r>
              <a:rPr lang="en-US" sz="2000" b="1" dirty="0">
                <a:solidFill>
                  <a:srgbClr val="0070C0"/>
                </a:solidFill>
              </a:rPr>
              <a:t>2</a:t>
            </a:r>
            <a:r>
              <a:rPr lang="en-US" sz="2000" b="1" kern="1200" dirty="0">
                <a:solidFill>
                  <a:srgbClr val="0070C0"/>
                </a:solidFill>
                <a:latin typeface="+mj-lt"/>
                <a:ea typeface="+mj-ea"/>
                <a:cs typeface="+mj-cs"/>
              </a:rPr>
              <a:t>. </a:t>
            </a:r>
            <a:r>
              <a:rPr lang="en-US" sz="2000" b="1" dirty="0">
                <a:solidFill>
                  <a:srgbClr val="0070C0"/>
                </a:solidFill>
              </a:rPr>
              <a:t>Understand</a:t>
            </a:r>
            <a:r>
              <a:rPr lang="en-US" sz="2000" b="1" kern="1200" dirty="0">
                <a:solidFill>
                  <a:srgbClr val="0070C0"/>
                </a:solidFill>
                <a:latin typeface="+mj-lt"/>
                <a:ea typeface="+mj-ea"/>
                <a:cs typeface="+mj-cs"/>
              </a:rPr>
              <a:t> how to fill out the faculty credentialing packet forms.</a:t>
            </a:r>
            <a:br>
              <a:rPr lang="en-US" sz="2000" b="1" kern="1200" dirty="0"/>
            </a:br>
            <a:br>
              <a:rPr lang="en-US" sz="2000" b="1" dirty="0"/>
            </a:br>
            <a:r>
              <a:rPr lang="en-US" sz="2000" b="1" dirty="0">
                <a:solidFill>
                  <a:srgbClr val="0070C0"/>
                </a:solidFill>
              </a:rPr>
              <a:t>	Faculty Credentialing Packet:</a:t>
            </a:r>
            <a:br>
              <a:rPr lang="en-US" sz="2000" b="1" dirty="0"/>
            </a:br>
            <a:r>
              <a:rPr lang="en-US" sz="2000" b="1" dirty="0">
                <a:solidFill>
                  <a:srgbClr val="0070C0"/>
                </a:solidFill>
              </a:rPr>
              <a:t>		Memorandum Checklist</a:t>
            </a:r>
            <a:br>
              <a:rPr lang="en-US" sz="2000" b="1" dirty="0"/>
            </a:br>
            <a:r>
              <a:rPr lang="en-US" sz="2000" b="1" dirty="0">
                <a:solidFill>
                  <a:srgbClr val="0070C0"/>
                </a:solidFill>
              </a:rPr>
              <a:t>		Biographical Data Sheet (Form)</a:t>
            </a:r>
            <a:br>
              <a:rPr lang="en-US" sz="2000" b="1" dirty="0"/>
            </a:br>
            <a:r>
              <a:rPr lang="en-US" sz="2000" b="1" dirty="0">
                <a:solidFill>
                  <a:srgbClr val="0070C0"/>
                </a:solidFill>
              </a:rPr>
              <a:t>		Certification of Credentials (Form)</a:t>
            </a:r>
            <a:br>
              <a:rPr lang="en-US" sz="2000" b="1" dirty="0"/>
            </a:br>
            <a:r>
              <a:rPr lang="en-US" sz="2000" b="1" dirty="0">
                <a:solidFill>
                  <a:srgbClr val="0070C0"/>
                </a:solidFill>
              </a:rPr>
              <a:t>			Justification of Credentials (Letter)</a:t>
            </a:r>
            <a:br>
              <a:rPr lang="en-US" sz="2000" b="1" dirty="0"/>
            </a:br>
            <a:r>
              <a:rPr lang="en-US" sz="2000" b="1" dirty="0">
                <a:solidFill>
                  <a:srgbClr val="0070C0"/>
                </a:solidFill>
              </a:rPr>
              <a:t>		Curriculum Vitae </a:t>
            </a:r>
            <a:br>
              <a:rPr lang="en-US" sz="2000" b="1" dirty="0"/>
            </a:br>
            <a:r>
              <a:rPr lang="en-US" sz="2000" b="1" dirty="0">
                <a:solidFill>
                  <a:srgbClr val="0070C0"/>
                </a:solidFill>
              </a:rPr>
              <a:t>		Official Transcripts</a:t>
            </a:r>
            <a:endParaRPr lang="en-US" sz="2000" b="1" kern="1200" dirty="0">
              <a:solidFill>
                <a:srgbClr val="0070C0"/>
              </a:solidFill>
              <a:latin typeface="+mj-lt"/>
              <a:ea typeface="+mj-ea"/>
              <a:cs typeface="+mj-cs"/>
            </a:endParaRPr>
          </a:p>
        </p:txBody>
      </p:sp>
      <p:pic>
        <p:nvPicPr>
          <p:cNvPr id="4" name="Graphic 3" descr="Checkmark with solid fill">
            <a:extLst>
              <a:ext uri="{FF2B5EF4-FFF2-40B4-BE49-F238E27FC236}">
                <a16:creationId xmlns:a16="http://schemas.microsoft.com/office/drawing/2014/main" id="{AF1CB68D-9392-A407-6B54-647BF83B12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2510" y="2015971"/>
            <a:ext cx="761338" cy="761338"/>
          </a:xfrm>
          <a:prstGeom prst="rect">
            <a:avLst/>
          </a:prstGeom>
        </p:spPr>
      </p:pic>
      <p:pic>
        <p:nvPicPr>
          <p:cNvPr id="6" name="Graphic 5" descr="Checkmark with solid fill">
            <a:extLst>
              <a:ext uri="{FF2B5EF4-FFF2-40B4-BE49-F238E27FC236}">
                <a16:creationId xmlns:a16="http://schemas.microsoft.com/office/drawing/2014/main" id="{63601AA8-878E-B4D4-6012-FE34E6F623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4203" y="3400449"/>
            <a:ext cx="553478" cy="553478"/>
          </a:xfrm>
          <a:prstGeom prst="rect">
            <a:avLst/>
          </a:prstGeom>
        </p:spPr>
      </p:pic>
      <p:pic>
        <p:nvPicPr>
          <p:cNvPr id="7" name="Graphic 6" descr="Checkmark with solid fill">
            <a:extLst>
              <a:ext uri="{FF2B5EF4-FFF2-40B4-BE49-F238E27FC236}">
                <a16:creationId xmlns:a16="http://schemas.microsoft.com/office/drawing/2014/main" id="{98B0973C-B396-6238-AD2C-5DB77D741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0256" y="3677188"/>
            <a:ext cx="553478" cy="553478"/>
          </a:xfrm>
          <a:prstGeom prst="rect">
            <a:avLst/>
          </a:prstGeom>
        </p:spPr>
      </p:pic>
      <p:pic>
        <p:nvPicPr>
          <p:cNvPr id="8" name="Graphic 7" descr="Checkmark with solid fill">
            <a:extLst>
              <a:ext uri="{FF2B5EF4-FFF2-40B4-BE49-F238E27FC236}">
                <a16:creationId xmlns:a16="http://schemas.microsoft.com/office/drawing/2014/main" id="{F59AB872-F8DF-2D15-D60D-4E37FF724B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7561" y="4030286"/>
            <a:ext cx="553478" cy="553478"/>
          </a:xfrm>
          <a:prstGeom prst="rect">
            <a:avLst/>
          </a:prstGeom>
        </p:spPr>
      </p:pic>
      <p:pic>
        <p:nvPicPr>
          <p:cNvPr id="9" name="Graphic 8" descr="Checkmark with solid fill">
            <a:extLst>
              <a:ext uri="{FF2B5EF4-FFF2-40B4-BE49-F238E27FC236}">
                <a16:creationId xmlns:a16="http://schemas.microsoft.com/office/drawing/2014/main" id="{2284664B-C7C9-F36C-C85C-306089EF8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8127" y="4331663"/>
            <a:ext cx="553478" cy="553478"/>
          </a:xfrm>
          <a:prstGeom prst="rect">
            <a:avLst/>
          </a:prstGeom>
        </p:spPr>
      </p:pic>
      <p:pic>
        <p:nvPicPr>
          <p:cNvPr id="10" name="Graphic 9" descr="Checkmark with solid fill">
            <a:extLst>
              <a:ext uri="{FF2B5EF4-FFF2-40B4-BE49-F238E27FC236}">
                <a16:creationId xmlns:a16="http://schemas.microsoft.com/office/drawing/2014/main" id="{F32CD3BB-FAD4-8DE5-F5B4-1386519FE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4939" y="4631974"/>
            <a:ext cx="553478" cy="553478"/>
          </a:xfrm>
          <a:prstGeom prst="rect">
            <a:avLst/>
          </a:prstGeom>
        </p:spPr>
      </p:pic>
      <p:pic>
        <p:nvPicPr>
          <p:cNvPr id="11" name="Graphic 10" descr="Checkmark with solid fill">
            <a:extLst>
              <a:ext uri="{FF2B5EF4-FFF2-40B4-BE49-F238E27FC236}">
                <a16:creationId xmlns:a16="http://schemas.microsoft.com/office/drawing/2014/main" id="{F9273AAA-03F9-59C8-1D46-3A1C267713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5324" y="4973701"/>
            <a:ext cx="553478" cy="553478"/>
          </a:xfrm>
          <a:prstGeom prst="rect">
            <a:avLst/>
          </a:prstGeom>
        </p:spPr>
      </p:pic>
      <p:pic>
        <p:nvPicPr>
          <p:cNvPr id="2" name="Graphic 1" descr="Checkmark with solid fill">
            <a:extLst>
              <a:ext uri="{FF2B5EF4-FFF2-40B4-BE49-F238E27FC236}">
                <a16:creationId xmlns:a16="http://schemas.microsoft.com/office/drawing/2014/main" id="{DB16E7FD-E90F-2013-4EDE-AD57EA7AA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9039" y="2665542"/>
            <a:ext cx="761338" cy="761338"/>
          </a:xfrm>
          <a:prstGeom prst="rect">
            <a:avLst/>
          </a:prstGeom>
        </p:spPr>
      </p:pic>
      <p:pic>
        <p:nvPicPr>
          <p:cNvPr id="12" name="Graphic 11" descr="Checkmark with solid fill">
            <a:extLst>
              <a:ext uri="{FF2B5EF4-FFF2-40B4-BE49-F238E27FC236}">
                <a16:creationId xmlns:a16="http://schemas.microsoft.com/office/drawing/2014/main" id="{190F0123-5075-747C-8A1E-2E0DF62E76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2663" y="5260064"/>
            <a:ext cx="553478" cy="553478"/>
          </a:xfrm>
          <a:prstGeom prst="rect">
            <a:avLst/>
          </a:prstGeom>
        </p:spPr>
      </p:pic>
    </p:spTree>
    <p:extLst>
      <p:ext uri="{BB962C8B-B14F-4D97-AF65-F5344CB8AC3E}">
        <p14:creationId xmlns:p14="http://schemas.microsoft.com/office/powerpoint/2010/main" val="20414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4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6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8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10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nodeType="withEffect">
                                  <p:stCondLst>
                                    <p:cond delay="1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14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nodeType="withEffect">
                                  <p:stCondLst>
                                    <p:cond delay="16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ntr" presetSubtype="0" fill="hold" nodeType="withEffect">
                                  <p:stCondLst>
                                    <p:cond delay="18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74760C-56D4-4EC1-C8B6-D7032A8E5A0C}"/>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73CC0-B9D9-6290-4898-D760D3955C78}"/>
              </a:ext>
            </a:extLst>
          </p:cNvPr>
          <p:cNvSpPr>
            <a:spLocks noGrp="1"/>
          </p:cNvSpPr>
          <p:nvPr>
            <p:ph type="title"/>
          </p:nvPr>
        </p:nvSpPr>
        <p:spPr>
          <a:xfrm>
            <a:off x="1256306" y="480708"/>
            <a:ext cx="9144000" cy="2009741"/>
          </a:xfrm>
        </p:spPr>
        <p:txBody>
          <a:bodyPr vert="horz" lIns="91440" tIns="45720" rIns="91440" bIns="45720" rtlCol="0" anchor="b">
            <a:normAutofit fontScale="90000"/>
          </a:bodyPr>
          <a:lstStyle/>
          <a:p>
            <a:br>
              <a:rPr lang="en-US" sz="2100" b="1" kern="1200">
                <a:solidFill>
                  <a:schemeClr val="accent5">
                    <a:lumMod val="75000"/>
                    <a:lumOff val="25000"/>
                  </a:schemeClr>
                </a:solidFill>
                <a:latin typeface="+mj-lt"/>
                <a:ea typeface="+mj-ea"/>
                <a:cs typeface="+mj-cs"/>
                <a:hlinkClick r:id="rId2">
                  <a:extLst>
                    <a:ext uri="{A12FA001-AC4F-418D-AE19-62706E023703}">
                      <ahyp:hlinkClr xmlns:ahyp="http://schemas.microsoft.com/office/drawing/2018/hyperlinkcolor" val="tx"/>
                    </a:ext>
                  </a:extLst>
                </a:hlinkClick>
              </a:rPr>
            </a:br>
            <a:br>
              <a:rPr lang="en-US" sz="2100" b="1" kern="1200">
                <a:solidFill>
                  <a:schemeClr val="accent5">
                    <a:lumMod val="75000"/>
                    <a:lumOff val="25000"/>
                  </a:schemeClr>
                </a:solidFill>
                <a:latin typeface="+mj-lt"/>
                <a:ea typeface="+mj-ea"/>
                <a:cs typeface="+mj-cs"/>
                <a:hlinkClick r:id="rId2">
                  <a:extLst>
                    <a:ext uri="{A12FA001-AC4F-418D-AE19-62706E023703}">
                      <ahyp:hlinkClr xmlns:ahyp="http://schemas.microsoft.com/office/drawing/2018/hyperlinkcolor" val="tx"/>
                    </a:ext>
                  </a:extLst>
                </a:hlinkClick>
              </a:rPr>
            </a:br>
            <a:br>
              <a:rPr lang="en-US" sz="2100" b="1" kern="1200">
                <a:solidFill>
                  <a:schemeClr val="accent5">
                    <a:lumMod val="75000"/>
                    <a:lumOff val="25000"/>
                  </a:schemeClr>
                </a:solidFill>
                <a:latin typeface="+mj-lt"/>
                <a:ea typeface="+mj-ea"/>
                <a:cs typeface="+mj-cs"/>
              </a:rPr>
            </a:br>
            <a:br>
              <a:rPr lang="en-US" sz="2100" b="1" kern="1200">
                <a:solidFill>
                  <a:schemeClr val="accent5">
                    <a:lumMod val="75000"/>
                    <a:lumOff val="25000"/>
                  </a:schemeClr>
                </a:solidFill>
                <a:latin typeface="+mj-lt"/>
                <a:ea typeface="+mj-ea"/>
                <a:cs typeface="+mj-cs"/>
              </a:rPr>
            </a:br>
            <a:r>
              <a:rPr lang="en-US" sz="3100" b="1" kern="1200">
                <a:solidFill>
                  <a:srgbClr val="00B050"/>
                </a:solidFill>
                <a:latin typeface="+mj-lt"/>
                <a:ea typeface="+mj-ea"/>
                <a:cs typeface="+mj-cs"/>
              </a:rPr>
              <a:t>Resources:</a:t>
            </a:r>
            <a:br>
              <a:rPr lang="en-US" sz="2100" b="1" kern="1200">
                <a:solidFill>
                  <a:schemeClr val="accent5">
                    <a:lumMod val="75000"/>
                    <a:lumOff val="25000"/>
                  </a:schemeClr>
                </a:solidFill>
                <a:latin typeface="+mj-lt"/>
                <a:ea typeface="+mj-ea"/>
                <a:cs typeface="+mj-cs"/>
              </a:rPr>
            </a:br>
            <a:br>
              <a:rPr lang="en-US" sz="2100" b="1" kern="1200">
                <a:solidFill>
                  <a:schemeClr val="accent5">
                    <a:lumMod val="75000"/>
                    <a:lumOff val="25000"/>
                  </a:schemeClr>
                </a:solidFill>
                <a:latin typeface="+mj-lt"/>
                <a:ea typeface="+mj-ea"/>
                <a:cs typeface="+mj-cs"/>
              </a:rPr>
            </a:br>
            <a:r>
              <a:rPr lang="en-US" sz="2100" b="1" kern="1200">
                <a:solidFill>
                  <a:schemeClr val="accent5">
                    <a:lumMod val="75000"/>
                    <a:lumOff val="25000"/>
                  </a:schemeClr>
                </a:solidFill>
                <a:latin typeface="+mj-lt"/>
                <a:ea typeface="+mj-ea"/>
                <a:cs typeface="+mj-cs"/>
                <a:hlinkClick r:id="rId2">
                  <a:extLst>
                    <a:ext uri="{A12FA001-AC4F-418D-AE19-62706E023703}">
                      <ahyp:hlinkClr xmlns:ahyp="http://schemas.microsoft.com/office/drawing/2018/hyperlinkcolor" val="tx"/>
                    </a:ext>
                  </a:extLst>
                </a:hlinkClick>
              </a:rPr>
              <a:t>&gt; Faculty Credentialing Process</a:t>
            </a:r>
            <a:br>
              <a:rPr lang="en-US" sz="2100" b="1" kern="1200">
                <a:solidFill>
                  <a:schemeClr val="accent5">
                    <a:lumMod val="75000"/>
                    <a:lumOff val="25000"/>
                  </a:schemeClr>
                </a:solidFill>
                <a:latin typeface="+mj-lt"/>
                <a:ea typeface="+mj-ea"/>
                <a:cs typeface="+mj-cs"/>
              </a:rPr>
            </a:br>
            <a:br>
              <a:rPr lang="en-US" sz="2100" b="1" kern="1200">
                <a:solidFill>
                  <a:schemeClr val="accent5">
                    <a:lumMod val="75000"/>
                    <a:lumOff val="25000"/>
                  </a:schemeClr>
                </a:solidFill>
                <a:latin typeface="+mj-lt"/>
                <a:ea typeface="+mj-ea"/>
                <a:cs typeface="+mj-cs"/>
              </a:rPr>
            </a:br>
            <a:r>
              <a:rPr lang="en-US" sz="2100" b="1" kern="1200">
                <a:solidFill>
                  <a:schemeClr val="accent5">
                    <a:lumMod val="75000"/>
                    <a:lumOff val="25000"/>
                  </a:schemeClr>
                </a:solidFill>
                <a:latin typeface="+mj-lt"/>
                <a:ea typeface="+mj-ea"/>
                <a:cs typeface="+mj-cs"/>
                <a:hlinkClick r:id="rId3">
                  <a:extLst>
                    <a:ext uri="{A12FA001-AC4F-418D-AE19-62706E023703}">
                      <ahyp:hlinkClr xmlns:ahyp="http://schemas.microsoft.com/office/drawing/2018/hyperlinkcolor" val="tx"/>
                    </a:ext>
                  </a:extLst>
                </a:hlinkClick>
              </a:rPr>
              <a:t>&gt; Office of University Accreditation and Assessment – Resources</a:t>
            </a:r>
            <a:br>
              <a:rPr lang="en-US" sz="2100" b="1" kern="1200">
                <a:solidFill>
                  <a:srgbClr val="0070C0"/>
                </a:solidFill>
                <a:latin typeface="+mj-lt"/>
                <a:ea typeface="+mj-ea"/>
                <a:cs typeface="+mj-cs"/>
              </a:rPr>
            </a:br>
            <a:endParaRPr lang="en-US" sz="2100" b="1" kern="1200">
              <a:solidFill>
                <a:srgbClr val="0070C0"/>
              </a:solidFill>
              <a:latin typeface="+mj-lt"/>
              <a:ea typeface="+mj-ea"/>
              <a:cs typeface="+mj-cs"/>
            </a:endParaRP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AA0037-B4D8-E944-AE1B-C94BA790B8D5}"/>
              </a:ext>
            </a:extLst>
          </p:cNvPr>
          <p:cNvPicPr>
            <a:picLocks noChangeAspect="1"/>
          </p:cNvPicPr>
          <p:nvPr/>
        </p:nvPicPr>
        <p:blipFill>
          <a:blip r:embed="rId4"/>
          <a:stretch>
            <a:fillRect/>
          </a:stretch>
        </p:blipFill>
        <p:spPr>
          <a:xfrm>
            <a:off x="2517912" y="2333389"/>
            <a:ext cx="7156174" cy="3807451"/>
          </a:xfrm>
          <a:prstGeom prst="rect">
            <a:avLst/>
          </a:prstGeom>
          <a:ln w="31750">
            <a:solidFill>
              <a:schemeClr val="accent5">
                <a:lumMod val="75000"/>
                <a:lumOff val="25000"/>
              </a:schemeClr>
            </a:solidFill>
          </a:ln>
        </p:spPr>
      </p:pic>
    </p:spTree>
    <p:extLst>
      <p:ext uri="{BB962C8B-B14F-4D97-AF65-F5344CB8AC3E}">
        <p14:creationId xmlns:p14="http://schemas.microsoft.com/office/powerpoint/2010/main" val="2214237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049DCB-21B3-36F5-A26D-53F2EFCD007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3DFB911-0D97-A337-6A00-4741BAF9B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AA7A35-9A35-C208-F1FD-66AADFFF8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B9D1F1-B210-6727-F0DF-37251A1D5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BA1863E-292D-6806-4B23-0F03DF2B11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B5CF10-E867-929F-7538-F8818D69804C}"/>
              </a:ext>
            </a:extLst>
          </p:cNvPr>
          <p:cNvSpPr txBox="1"/>
          <p:nvPr/>
        </p:nvSpPr>
        <p:spPr>
          <a:xfrm>
            <a:off x="890787" y="643047"/>
            <a:ext cx="104104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56082"/>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56082"/>
                </a:solidFill>
                <a:effectLst/>
                <a:uLnTx/>
                <a:uFillTx/>
                <a:latin typeface="Aptos" panose="02110004020202020204"/>
                <a:ea typeface="+mn-ea"/>
                <a:cs typeface="+mn-cs"/>
              </a:rPr>
              <a:t>Please contact me if you need any information about the Faculty Credentialing Process, HB2504 (CV &amp; Syllabi), or </a:t>
            </a:r>
            <a:r>
              <a:rPr kumimoji="0" lang="en-US" sz="2400" b="1" i="0" u="none" strike="noStrike" kern="1200" cap="none" spc="0" normalizeH="0" baseline="0" noProof="0" err="1">
                <a:ln>
                  <a:noFill/>
                </a:ln>
                <a:solidFill>
                  <a:srgbClr val="156082"/>
                </a:solidFill>
                <a:effectLst/>
                <a:uLnTx/>
                <a:uFillTx/>
                <a:latin typeface="Aptos" panose="02110004020202020204"/>
                <a:ea typeface="+mn-ea"/>
                <a:cs typeface="+mn-cs"/>
              </a:rPr>
              <a:t>Interfolio</a:t>
            </a:r>
            <a:r>
              <a:rPr kumimoji="0" lang="en-US" sz="2400" b="1" i="0" u="none" strike="noStrike" kern="1200" cap="none" spc="0" normalizeH="0" baseline="0" noProof="0">
                <a:ln>
                  <a:noFill/>
                </a:ln>
                <a:solidFill>
                  <a:srgbClr val="156082"/>
                </a:solidFill>
                <a:effectLst/>
                <a:uLnTx/>
                <a:uFillTx/>
                <a:latin typeface="Aptos" panose="02110004020202020204"/>
                <a:ea typeface="+mn-ea"/>
                <a:cs typeface="+mn-cs"/>
              </a:rPr>
              <a:t>.</a:t>
            </a:r>
          </a:p>
        </p:txBody>
      </p:sp>
      <p:sp>
        <p:nvSpPr>
          <p:cNvPr id="7" name="TextBox 6">
            <a:extLst>
              <a:ext uri="{FF2B5EF4-FFF2-40B4-BE49-F238E27FC236}">
                <a16:creationId xmlns:a16="http://schemas.microsoft.com/office/drawing/2014/main" id="{8FFE70EF-82F3-AA89-F41E-40057E543A92}"/>
              </a:ext>
            </a:extLst>
          </p:cNvPr>
          <p:cNvSpPr txBox="1"/>
          <p:nvPr/>
        </p:nvSpPr>
        <p:spPr>
          <a:xfrm>
            <a:off x="3791712" y="2552852"/>
            <a:ext cx="6097218"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highlight>
                  <a:srgbClr val="FFFFFF"/>
                </a:highlight>
                <a:uLnTx/>
                <a:uFillTx/>
                <a:latin typeface="Open Sans" panose="020B0606030504020204" pitchFamily="34" charset="0"/>
                <a:ea typeface="+mn-ea"/>
                <a:cs typeface="+mn-cs"/>
              </a:rPr>
              <a:t>Jairo Benitez.</a:t>
            </a:r>
            <a:br>
              <a:rPr kumimoji="0" lang="en-US" sz="105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br>
            <a:r>
              <a:rPr kumimoji="0" lang="en-US" sz="1600" b="0" i="0" u="none" strike="noStrike" kern="1200" cap="none" spc="0" normalizeH="0" baseline="0" noProof="0">
                <a:ln>
                  <a:noFill/>
                </a:ln>
                <a:solidFill>
                  <a:srgbClr val="000000"/>
                </a:solidFill>
                <a:effectLst/>
                <a:highlight>
                  <a:srgbClr val="FFFFFF"/>
                </a:highlight>
                <a:uLnTx/>
                <a:uFillTx/>
                <a:latin typeface="Open Sans" panose="020B0606030504020204" pitchFamily="34" charset="0"/>
                <a:ea typeface="+mn-ea"/>
                <a:cs typeface="+mn-cs"/>
              </a:rPr>
              <a:t>Continuous Improvement &amp; Credentialing Coordinator</a:t>
            </a:r>
            <a:br>
              <a:rPr kumimoji="0" lang="en-US" sz="105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br>
            <a:r>
              <a:rPr kumimoji="0" lang="en-US" sz="1600" b="0" i="0" u="none" strike="noStrike" kern="1200" cap="none" spc="0" normalizeH="0" baseline="0" noProof="0">
                <a:ln>
                  <a:noFill/>
                </a:ln>
                <a:solidFill>
                  <a:srgbClr val="000000"/>
                </a:solidFill>
                <a:effectLst/>
                <a:highlight>
                  <a:srgbClr val="FFFFFF"/>
                </a:highlight>
                <a:uLnTx/>
                <a:uFillTx/>
                <a:latin typeface="Open Sans" panose="020B0606030504020204" pitchFamily="34" charset="0"/>
                <a:ea typeface="+mn-ea"/>
                <a:cs typeface="+mn-cs"/>
              </a:rPr>
              <a:t>Division of Institutional 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E2841">
                    <a:lumMod val="75000"/>
                    <a:lumOff val="25000"/>
                  </a:srgbClr>
                </a:solidFill>
                <a:effectLst/>
                <a:highlight>
                  <a:srgbClr val="FFFFFF"/>
                </a:highlight>
                <a:uLnTx/>
                <a:uFillTx/>
                <a:latin typeface="Aptos" panose="020B0004020202020204" pitchFamily="34" charset="0"/>
                <a:ea typeface="+mn-ea"/>
                <a:cs typeface="+mn-cs"/>
              </a:rPr>
              <a:t>jairo.benitezsanchez@tamucc.edu</a:t>
            </a:r>
            <a:br>
              <a:rPr kumimoji="0" lang="en-US" sz="105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br>
            <a:r>
              <a:rPr kumimoji="0" lang="en-US" sz="1600" b="0" i="0" u="none" strike="noStrike" kern="1200" cap="none" spc="0" normalizeH="0" baseline="0" noProof="0">
                <a:ln>
                  <a:noFill/>
                </a:ln>
                <a:solidFill>
                  <a:srgbClr val="000000"/>
                </a:solidFill>
                <a:effectLst/>
                <a:highlight>
                  <a:srgbClr val="FFFFFF"/>
                </a:highlight>
                <a:uLnTx/>
                <a:uFillTx/>
                <a:latin typeface="Open Sans" panose="020B0606030504020204" pitchFamily="34" charset="0"/>
                <a:ea typeface="+mn-ea"/>
                <a:cs typeface="+mn-cs"/>
              </a:rPr>
              <a:t>Texas A&amp;M University-Corpus Christi</a:t>
            </a:r>
            <a:br>
              <a:rPr kumimoji="0" lang="en-US" sz="1050" b="0" i="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br>
            <a:endParaRPr kumimoji="0" lang="en-US" sz="1600" b="0" i="0" u="none" strike="noStrike" kern="1200" cap="none" spc="0" normalizeH="0" baseline="0" noProof="0">
              <a:ln>
                <a:noFill/>
              </a:ln>
              <a:solidFill>
                <a:srgbClr val="156082"/>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68B040D1-0053-B2E7-332F-72CAE29C27FC}"/>
              </a:ext>
            </a:extLst>
          </p:cNvPr>
          <p:cNvSpPr txBox="1"/>
          <p:nvPr/>
        </p:nvSpPr>
        <p:spPr>
          <a:xfrm>
            <a:off x="4357369" y="4615400"/>
            <a:ext cx="29211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6082"/>
                </a:solidFill>
                <a:effectLst/>
                <a:highlight>
                  <a:srgbClr val="FFFFFF"/>
                </a:highlight>
                <a:uLnTx/>
                <a:uFillTx/>
                <a:latin typeface="Segoe UI Web (West European)"/>
                <a:ea typeface="+mn-ea"/>
                <a:cs typeface="+mn-cs"/>
                <a:hlinkClick r:id="rId2">
                  <a:extLst>
                    <a:ext uri="{A12FA001-AC4F-418D-AE19-62706E023703}">
                      <ahyp:hlinkClr xmlns:ahyp="http://schemas.microsoft.com/office/drawing/2018/hyperlinkcolor" val="tx"/>
                    </a:ext>
                  </a:extLst>
                </a:hlinkClick>
              </a:rPr>
              <a:t>Book time to meet with me</a:t>
            </a: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9" name="Graphic 8" descr="Online meeting with solid fill">
            <a:extLst>
              <a:ext uri="{FF2B5EF4-FFF2-40B4-BE49-F238E27FC236}">
                <a16:creationId xmlns:a16="http://schemas.microsoft.com/office/drawing/2014/main" id="{55AF03F6-4044-CEF4-E1BC-C439904B110D}"/>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3791712" y="4517238"/>
            <a:ext cx="565657" cy="565657"/>
          </a:xfrm>
          <a:prstGeom prst="rect">
            <a:avLst/>
          </a:prstGeom>
        </p:spPr>
      </p:pic>
      <p:pic>
        <p:nvPicPr>
          <p:cNvPr id="2" name="Picture 1">
            <a:extLst>
              <a:ext uri="{FF2B5EF4-FFF2-40B4-BE49-F238E27FC236}">
                <a16:creationId xmlns:a16="http://schemas.microsoft.com/office/drawing/2014/main" id="{0D87E9CC-EF81-38D8-FD76-9D3E8126DDF2}"/>
              </a:ext>
            </a:extLst>
          </p:cNvPr>
          <p:cNvPicPr>
            <a:picLocks noChangeAspect="1"/>
          </p:cNvPicPr>
          <p:nvPr/>
        </p:nvPicPr>
        <p:blipFill>
          <a:blip r:embed="rId5"/>
          <a:stretch>
            <a:fillRect/>
          </a:stretch>
        </p:blipFill>
        <p:spPr>
          <a:xfrm>
            <a:off x="8674384" y="5025141"/>
            <a:ext cx="2921152" cy="921137"/>
          </a:xfrm>
          <a:prstGeom prst="rect">
            <a:avLst/>
          </a:prstGeom>
        </p:spPr>
      </p:pic>
    </p:spTree>
    <p:extLst>
      <p:ext uri="{BB962C8B-B14F-4D97-AF65-F5344CB8AC3E}">
        <p14:creationId xmlns:p14="http://schemas.microsoft.com/office/powerpoint/2010/main" val="5081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4B8B-FB99-76B6-8EF8-BF06FB7B1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60B02-A7EF-8B1D-6715-79489D94082D}"/>
              </a:ext>
            </a:extLst>
          </p:cNvPr>
          <p:cNvSpPr>
            <a:spLocks noGrp="1"/>
          </p:cNvSpPr>
          <p:nvPr>
            <p:ph type="title"/>
          </p:nvPr>
        </p:nvSpPr>
        <p:spPr>
          <a:xfrm>
            <a:off x="655320" y="-53266"/>
            <a:ext cx="10515600" cy="1325563"/>
          </a:xfrm>
        </p:spPr>
        <p:txBody>
          <a:bodyPr/>
          <a:lstStyle/>
          <a:p>
            <a:r>
              <a:rPr lang="en-US" b="1">
                <a:solidFill>
                  <a:srgbClr val="0070C0"/>
                </a:solidFill>
              </a:rPr>
              <a:t>Related Processes</a:t>
            </a:r>
          </a:p>
        </p:txBody>
      </p:sp>
      <p:sp>
        <p:nvSpPr>
          <p:cNvPr id="3" name="Content Placeholder 2">
            <a:extLst>
              <a:ext uri="{FF2B5EF4-FFF2-40B4-BE49-F238E27FC236}">
                <a16:creationId xmlns:a16="http://schemas.microsoft.com/office/drawing/2014/main" id="{CC9921A9-71A5-E1F1-FCCF-AF671E48405A}"/>
              </a:ext>
            </a:extLst>
          </p:cNvPr>
          <p:cNvSpPr>
            <a:spLocks noGrp="1"/>
          </p:cNvSpPr>
          <p:nvPr>
            <p:ph idx="1"/>
          </p:nvPr>
        </p:nvSpPr>
        <p:spPr>
          <a:xfrm>
            <a:off x="838200" y="1141843"/>
            <a:ext cx="10515600" cy="5076078"/>
          </a:xfrm>
          <a:ln w="22225">
            <a:solidFill>
              <a:srgbClr val="00B050"/>
            </a:solidFill>
          </a:ln>
        </p:spPr>
        <p:txBody>
          <a:bodyPr>
            <a:normAutofit lnSpcReduction="10000"/>
          </a:bodyPr>
          <a:lstStyle/>
          <a:p>
            <a:pPr>
              <a:lnSpc>
                <a:spcPct val="100000"/>
              </a:lnSpc>
            </a:pPr>
            <a:r>
              <a:rPr lang="en-US" sz="2400" b="1">
                <a:solidFill>
                  <a:srgbClr val="0070C0"/>
                </a:solidFill>
              </a:rPr>
              <a:t>Some other processes and data-related reports are initiated using the information in the faculty credentialing packet. These processes include:</a:t>
            </a:r>
          </a:p>
          <a:p>
            <a:pPr>
              <a:lnSpc>
                <a:spcPct val="100000"/>
              </a:lnSpc>
            </a:pPr>
            <a:endParaRPr lang="en-US" sz="2400" b="1">
              <a:solidFill>
                <a:srgbClr val="0070C0"/>
              </a:solidFill>
            </a:endParaRPr>
          </a:p>
          <a:p>
            <a:pPr lvl="1">
              <a:lnSpc>
                <a:spcPct val="50000"/>
              </a:lnSpc>
            </a:pPr>
            <a:r>
              <a:rPr lang="en-US" sz="2800" b="1" err="1">
                <a:solidFill>
                  <a:srgbClr val="00B050"/>
                </a:solidFill>
              </a:rPr>
              <a:t>Interfolio</a:t>
            </a:r>
            <a:endParaRPr lang="en-US" sz="2800" b="1">
              <a:solidFill>
                <a:srgbClr val="00B050"/>
              </a:solidFill>
            </a:endParaRPr>
          </a:p>
          <a:p>
            <a:pPr lvl="2">
              <a:lnSpc>
                <a:spcPct val="110000"/>
              </a:lnSpc>
            </a:pPr>
            <a:r>
              <a:rPr lang="en-US" sz="2400" b="1">
                <a:solidFill>
                  <a:srgbClr val="0070C0"/>
                </a:solidFill>
              </a:rPr>
              <a:t>Educational field &amp; CIP code field.</a:t>
            </a:r>
          </a:p>
          <a:p>
            <a:pPr>
              <a:lnSpc>
                <a:spcPct val="50000"/>
              </a:lnSpc>
            </a:pPr>
            <a:endParaRPr lang="en-US" b="1">
              <a:solidFill>
                <a:srgbClr val="0070C0"/>
              </a:solidFill>
            </a:endParaRPr>
          </a:p>
          <a:p>
            <a:pPr lvl="1">
              <a:lnSpc>
                <a:spcPct val="100000"/>
              </a:lnSpc>
            </a:pPr>
            <a:r>
              <a:rPr lang="en-US" sz="2800" b="1">
                <a:solidFill>
                  <a:srgbClr val="00B050"/>
                </a:solidFill>
              </a:rPr>
              <a:t>Reports: </a:t>
            </a:r>
          </a:p>
          <a:p>
            <a:pPr lvl="2">
              <a:lnSpc>
                <a:spcPct val="100000"/>
              </a:lnSpc>
            </a:pPr>
            <a:r>
              <a:rPr lang="en-US" sz="2400" b="1">
                <a:solidFill>
                  <a:srgbClr val="0070C0"/>
                </a:solidFill>
              </a:rPr>
              <a:t>Texas State Faculty Report with official highest degree earned &amp; teaching field.</a:t>
            </a:r>
            <a:endParaRPr lang="en-US" sz="2800" b="1">
              <a:solidFill>
                <a:srgbClr val="0070C0"/>
              </a:solidFill>
            </a:endParaRPr>
          </a:p>
          <a:p>
            <a:pPr lvl="2">
              <a:lnSpc>
                <a:spcPct val="100000"/>
              </a:lnSpc>
            </a:pPr>
            <a:r>
              <a:rPr lang="en-US" sz="2400" b="1">
                <a:solidFill>
                  <a:srgbClr val="0070C0"/>
                </a:solidFill>
              </a:rPr>
              <a:t>Texas Higher Education Coordinating Board - Formula Founding Report.</a:t>
            </a:r>
          </a:p>
          <a:p>
            <a:pPr lvl="2">
              <a:lnSpc>
                <a:spcPct val="100000"/>
              </a:lnSpc>
            </a:pPr>
            <a:r>
              <a:rPr lang="en-US" sz="2400" b="1">
                <a:solidFill>
                  <a:srgbClr val="0070C0"/>
                </a:solidFill>
              </a:rPr>
              <a:t>CUPA-HR Report.</a:t>
            </a:r>
          </a:p>
          <a:p>
            <a:pPr lvl="2">
              <a:lnSpc>
                <a:spcPct val="100000"/>
              </a:lnSpc>
            </a:pPr>
            <a:r>
              <a:rPr lang="en-US" sz="2400" b="1">
                <a:solidFill>
                  <a:srgbClr val="0070C0"/>
                </a:solidFill>
              </a:rPr>
              <a:t>SACSCOC Faculty Roster Report.</a:t>
            </a:r>
          </a:p>
        </p:txBody>
      </p:sp>
    </p:spTree>
    <p:extLst>
      <p:ext uri="{BB962C8B-B14F-4D97-AF65-F5344CB8AC3E}">
        <p14:creationId xmlns:p14="http://schemas.microsoft.com/office/powerpoint/2010/main" val="341194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CC025-D87A-23AC-0902-E2E61C31207A}"/>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31B80B3-D950-1771-5CEC-D103BC8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FD0BF-99A9-A120-FF3E-E16F502220A6}"/>
              </a:ext>
            </a:extLst>
          </p:cNvPr>
          <p:cNvSpPr>
            <a:spLocks noGrp="1"/>
          </p:cNvSpPr>
          <p:nvPr>
            <p:ph type="title"/>
          </p:nvPr>
        </p:nvSpPr>
        <p:spPr>
          <a:xfrm>
            <a:off x="6969880" y="2339791"/>
            <a:ext cx="4954288" cy="2387600"/>
          </a:xfrm>
        </p:spPr>
        <p:txBody>
          <a:bodyPr vert="horz" lIns="91440" tIns="45720" rIns="91440" bIns="45720" rtlCol="0" anchor="t">
            <a:normAutofit/>
          </a:bodyPr>
          <a:lstStyle/>
          <a:p>
            <a:r>
              <a:rPr lang="en-US" sz="3200" b="1" kern="1200">
                <a:solidFill>
                  <a:srgbClr val="0070C0"/>
                </a:solidFill>
                <a:latin typeface="+mj-lt"/>
                <a:ea typeface="+mj-ea"/>
                <a:cs typeface="+mj-cs"/>
              </a:rPr>
              <a:t>How do you prepare a faculty credentialing packet?</a:t>
            </a:r>
          </a:p>
        </p:txBody>
      </p:sp>
      <p:sp>
        <p:nvSpPr>
          <p:cNvPr id="2057" name="Rectangle 2056">
            <a:extLst>
              <a:ext uri="{FF2B5EF4-FFF2-40B4-BE49-F238E27FC236}">
                <a16:creationId xmlns:a16="http://schemas.microsoft.com/office/drawing/2014/main" id="{28CFC9BF-0BC5-18FA-CA25-B0524C4B7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500800AE-4788-6435-1C1C-0ADF72E11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oup 2060">
            <a:extLst>
              <a:ext uri="{FF2B5EF4-FFF2-40B4-BE49-F238E27FC236}">
                <a16:creationId xmlns:a16="http://schemas.microsoft.com/office/drawing/2014/main" id="{B9877BA7-E0D6-32AF-DB36-FAC893606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062" name="Rectangle 2061">
              <a:extLst>
                <a:ext uri="{FF2B5EF4-FFF2-40B4-BE49-F238E27FC236}">
                  <a16:creationId xmlns:a16="http://schemas.microsoft.com/office/drawing/2014/main" id="{64970608-5017-1096-34BB-27316DF55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CD64DC2B-E485-936F-6F13-61333F4D0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F6FF8801-18F1-3A9B-4626-82043B139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Animated Icon Series: Portfolio by Samuel Osh on Dribbble">
            <a:extLst>
              <a:ext uri="{FF2B5EF4-FFF2-40B4-BE49-F238E27FC236}">
                <a16:creationId xmlns:a16="http://schemas.microsoft.com/office/drawing/2014/main" id="{4E607D4B-F271-21C1-A9CC-324BF8EE1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25" y="1016920"/>
            <a:ext cx="6011516" cy="450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8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248649F8-BEEC-EBCB-78F2-397AE1FC8222}"/>
              </a:ext>
            </a:extLst>
          </p:cNvPr>
          <p:cNvGraphicFramePr>
            <a:graphicFrameLocks/>
          </p:cNvGraphicFramePr>
          <p:nvPr>
            <p:extLst>
              <p:ext uri="{D42A27DB-BD31-4B8C-83A1-F6EECF244321}">
                <p14:modId xmlns:p14="http://schemas.microsoft.com/office/powerpoint/2010/main" val="1139631646"/>
              </p:ext>
            </p:extLst>
          </p:nvPr>
        </p:nvGraphicFramePr>
        <p:xfrm>
          <a:off x="190831" y="1049572"/>
          <a:ext cx="11736125" cy="4754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997304"/>
      </p:ext>
    </p:extLst>
  </p:cSld>
  <p:clrMapOvr>
    <a:masterClrMapping/>
  </p:clrMapOvr>
</p:sld>
</file>

<file path=ppt/theme/theme1.xml><?xml version="1.0" encoding="utf-8"?>
<a:theme xmlns:a="http://schemas.openxmlformats.org/drawingml/2006/main" name="Office Theme">
  <a:themeElements>
    <a:clrScheme name="TAMUCC">
      <a:dk1>
        <a:sysClr val="windowText" lastClr="000000"/>
      </a:dk1>
      <a:lt1>
        <a:sysClr val="window" lastClr="FFFFFF"/>
      </a:lt1>
      <a:dk2>
        <a:srgbClr val="0E2841"/>
      </a:dk2>
      <a:lt2>
        <a:srgbClr val="E8E8E8"/>
      </a:lt2>
      <a:accent1>
        <a:srgbClr val="0067C5"/>
      </a:accent1>
      <a:accent2>
        <a:srgbClr val="007F3E"/>
      </a:accent2>
      <a:accent3>
        <a:srgbClr val="9EA2A4"/>
      </a:accent3>
      <a:accent4>
        <a:srgbClr val="1C92D1"/>
      </a:accent4>
      <a:accent5>
        <a:srgbClr val="00263E"/>
      </a:accent5>
      <a:accent6>
        <a:srgbClr val="C8C9C7"/>
      </a:accent6>
      <a:hlink>
        <a:srgbClr val="63666A"/>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2584</Words>
  <Application>Microsoft Office PowerPoint</Application>
  <PresentationFormat>Widescreen</PresentationFormat>
  <Paragraphs>212</Paragraphs>
  <Slides>62</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Aptos</vt:lpstr>
      <vt:lpstr>Aptos Display</vt:lpstr>
      <vt:lpstr>Arial</vt:lpstr>
      <vt:lpstr>Calibri</vt:lpstr>
      <vt:lpstr>Open Sans</vt:lpstr>
      <vt:lpstr>Segoe UI Web (West European)</vt:lpstr>
      <vt:lpstr>Times New Roman</vt:lpstr>
      <vt:lpstr>Office Theme</vt:lpstr>
      <vt:lpstr>Acrobat Document</vt:lpstr>
      <vt:lpstr>Faculty Credentialing Process</vt:lpstr>
      <vt:lpstr>Learning Objectives:  1. Understand the faculty credentialing process and its importance.  2. Understand how to fill out the faculty credentialing packet.  </vt:lpstr>
      <vt:lpstr>Why is it Important?</vt:lpstr>
      <vt:lpstr>Why is it Important?</vt:lpstr>
      <vt:lpstr>How does Texas A&amp;M University-Corpus Christi justify and document the qualifications of its faculty?</vt:lpstr>
      <vt:lpstr>Faculty Credentialing Process</vt:lpstr>
      <vt:lpstr>Related Processes</vt:lpstr>
      <vt:lpstr>How do you prepare a faculty credentialing packet?</vt:lpstr>
      <vt:lpstr>PowerPoint Presentation</vt:lpstr>
      <vt:lpstr>SACSCOC Requirements and University Expectations</vt:lpstr>
      <vt:lpstr>SACSCOC standards on faculty qualifications also state:</vt:lpstr>
      <vt:lpstr>Justification of Qualifications (Credentials)</vt:lpstr>
      <vt:lpstr>Justification of Qualifications (Credentials)</vt:lpstr>
      <vt:lpstr>Official Transcripts</vt:lpstr>
      <vt:lpstr>PowerPoint Presentation</vt:lpstr>
      <vt:lpstr>PowerPoint Presentation</vt:lpstr>
      <vt:lpstr>PowerPoint Presentation</vt:lpstr>
      <vt:lpstr>Certification of Credentials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practice!</vt:lpstr>
      <vt:lpstr>PowerPoint Presentation</vt:lpstr>
      <vt:lpstr>PowerPoint Presentation</vt:lpstr>
      <vt:lpstr>Biographical Data Sheet</vt:lpstr>
      <vt:lpstr>PowerPoint Presentation</vt:lpstr>
      <vt:lpstr>PowerPoint Presentation</vt:lpstr>
      <vt:lpstr>PowerPoint Presentation</vt:lpstr>
      <vt:lpstr>PowerPoint Presentation</vt:lpstr>
      <vt:lpstr>PowerPoint Presentation</vt:lpstr>
      <vt:lpstr>PowerPoint Presentation</vt:lpstr>
      <vt:lpstr>Let's practice!</vt:lpstr>
      <vt:lpstr>PowerPoint Presentation</vt:lpstr>
      <vt:lpstr>PowerPoint Presentation</vt:lpstr>
      <vt:lpstr>Curriculum Vitae</vt:lpstr>
      <vt:lpstr>PowerPoint Presentation</vt:lpstr>
      <vt:lpstr>Memorandum Checklist</vt:lpstr>
      <vt:lpstr>PowerPoint Presentation</vt:lpstr>
      <vt:lpstr>  Learning Objectives:  1. Understand the faculty credentialing process and its importance.  2. Understand how to fill out the faculty credentialing packet forms.   Faculty Credentialing Packet:   Memorandum Checklist   Biographical Data Sheet (Form)   Certification of Credentials (Form)    Justification of Credentials (Letter)   Curriculum Vitae    Official Transcripts</vt:lpstr>
      <vt:lpstr>    Resources:  &gt; Faculty Credentialing Process  &gt; Office of University Accreditation and Assessment –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Benitez Sanchez, Jairo</dc:creator>
  <cp:lastModifiedBy>Benitez Sanchez, Jairo</cp:lastModifiedBy>
  <cp:revision>2</cp:revision>
  <dcterms:created xsi:type="dcterms:W3CDTF">2024-08-21T21:08:53Z</dcterms:created>
  <dcterms:modified xsi:type="dcterms:W3CDTF">2025-02-28T16:22:02Z</dcterms:modified>
  <cp:contentStatus/>
</cp:coreProperties>
</file>