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2" r:id="rId1"/>
  </p:sldMasterIdLst>
  <p:notesMasterIdLst>
    <p:notesMasterId r:id="rId26"/>
  </p:notesMasterIdLst>
  <p:handoutMasterIdLst>
    <p:handoutMasterId r:id="rId27"/>
  </p:handoutMasterIdLst>
  <p:sldIdLst>
    <p:sldId id="256" r:id="rId2"/>
    <p:sldId id="262" r:id="rId3"/>
    <p:sldId id="257" r:id="rId4"/>
    <p:sldId id="261" r:id="rId5"/>
    <p:sldId id="267" r:id="rId6"/>
    <p:sldId id="258" r:id="rId7"/>
    <p:sldId id="263" r:id="rId8"/>
    <p:sldId id="259" r:id="rId9"/>
    <p:sldId id="268" r:id="rId10"/>
    <p:sldId id="260" r:id="rId11"/>
    <p:sldId id="269" r:id="rId12"/>
    <p:sldId id="264" r:id="rId13"/>
    <p:sldId id="270" r:id="rId14"/>
    <p:sldId id="265" r:id="rId15"/>
    <p:sldId id="271" r:id="rId16"/>
    <p:sldId id="272" r:id="rId17"/>
    <p:sldId id="266" r:id="rId18"/>
    <p:sldId id="273" r:id="rId19"/>
    <p:sldId id="274" r:id="rId20"/>
    <p:sldId id="276" r:id="rId21"/>
    <p:sldId id="280" r:id="rId22"/>
    <p:sldId id="277" r:id="rId23"/>
    <p:sldId id="278" r:id="rId24"/>
    <p:sldId id="281" r:id="rId25"/>
  </p:sldIdLst>
  <p:sldSz cx="9144000" cy="6858000" type="screen4x3"/>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611" autoAdjust="0"/>
    <p:restoredTop sz="82844" autoAdjust="0"/>
  </p:normalViewPr>
  <p:slideViewPr>
    <p:cSldViewPr>
      <p:cViewPr varScale="1">
        <p:scale>
          <a:sx n="94" d="100"/>
          <a:sy n="94" d="100"/>
        </p:scale>
        <p:origin x="175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1E073B5B-2D85-4878-9FDC-B7565D3C6AEF}"/>
              </a:ext>
            </a:extLst>
          </p:cNvPr>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2299" tIns="46150" rIns="92299" bIns="46150" numCol="1" anchor="t" anchorCtr="0" compatLnSpc="1">
            <a:prstTxWarp prst="textNoShape">
              <a:avLst/>
            </a:prstTxWarp>
          </a:bodyPr>
          <a:lstStyle>
            <a:lvl1pPr defTabSz="922338" eaLnBrk="1" hangingPunct="1">
              <a:defRPr sz="1200">
                <a:latin typeface="Arial" charset="0"/>
              </a:defRPr>
            </a:lvl1pPr>
          </a:lstStyle>
          <a:p>
            <a:pPr>
              <a:defRPr/>
            </a:pPr>
            <a:endParaRPr lang="en-US"/>
          </a:p>
        </p:txBody>
      </p:sp>
      <p:sp>
        <p:nvSpPr>
          <p:cNvPr id="38915" name="Rectangle 3">
            <a:extLst>
              <a:ext uri="{FF2B5EF4-FFF2-40B4-BE49-F238E27FC236}">
                <a16:creationId xmlns:a16="http://schemas.microsoft.com/office/drawing/2014/main" id="{E3A22FE9-E535-4054-9972-20F2FC918FA5}"/>
              </a:ext>
            </a:extLst>
          </p:cNvPr>
          <p:cNvSpPr>
            <a:spLocks noGrp="1" noChangeArrowheads="1"/>
          </p:cNvSpPr>
          <p:nvPr>
            <p:ph type="dt" sz="quarter" idx="1"/>
          </p:nvPr>
        </p:nvSpPr>
        <p:spPr bwMode="auto">
          <a:xfrm>
            <a:off x="3884613" y="0"/>
            <a:ext cx="2971800" cy="465138"/>
          </a:xfrm>
          <a:prstGeom prst="rect">
            <a:avLst/>
          </a:prstGeom>
          <a:noFill/>
          <a:ln w="9525">
            <a:noFill/>
            <a:miter lim="800000"/>
            <a:headEnd/>
            <a:tailEnd/>
          </a:ln>
          <a:effectLst/>
        </p:spPr>
        <p:txBody>
          <a:bodyPr vert="horz" wrap="square" lIns="92299" tIns="46150" rIns="92299" bIns="46150" numCol="1" anchor="t" anchorCtr="0" compatLnSpc="1">
            <a:prstTxWarp prst="textNoShape">
              <a:avLst/>
            </a:prstTxWarp>
          </a:bodyPr>
          <a:lstStyle>
            <a:lvl1pPr algn="r" defTabSz="922338" eaLnBrk="1" hangingPunct="1">
              <a:defRPr sz="1200">
                <a:latin typeface="Arial" charset="0"/>
              </a:defRPr>
            </a:lvl1pPr>
          </a:lstStyle>
          <a:p>
            <a:pPr>
              <a:defRPr/>
            </a:pPr>
            <a:endParaRPr lang="en-US"/>
          </a:p>
        </p:txBody>
      </p:sp>
      <p:sp>
        <p:nvSpPr>
          <p:cNvPr id="38916" name="Rectangle 4">
            <a:extLst>
              <a:ext uri="{FF2B5EF4-FFF2-40B4-BE49-F238E27FC236}">
                <a16:creationId xmlns:a16="http://schemas.microsoft.com/office/drawing/2014/main" id="{5D60865D-7A0D-4B9D-8066-52C23622050D}"/>
              </a:ext>
            </a:extLst>
          </p:cNvPr>
          <p:cNvSpPr>
            <a:spLocks noGrp="1" noChangeArrowheads="1"/>
          </p:cNvSpPr>
          <p:nvPr>
            <p:ph type="ftr" sz="quarter" idx="2"/>
          </p:nvPr>
        </p:nvSpPr>
        <p:spPr bwMode="auto">
          <a:xfrm>
            <a:off x="0" y="8829675"/>
            <a:ext cx="2971800" cy="465138"/>
          </a:xfrm>
          <a:prstGeom prst="rect">
            <a:avLst/>
          </a:prstGeom>
          <a:noFill/>
          <a:ln w="9525">
            <a:noFill/>
            <a:miter lim="800000"/>
            <a:headEnd/>
            <a:tailEnd/>
          </a:ln>
          <a:effectLst/>
        </p:spPr>
        <p:txBody>
          <a:bodyPr vert="horz" wrap="square" lIns="92299" tIns="46150" rIns="92299" bIns="46150" numCol="1" anchor="b" anchorCtr="0" compatLnSpc="1">
            <a:prstTxWarp prst="textNoShape">
              <a:avLst/>
            </a:prstTxWarp>
          </a:bodyPr>
          <a:lstStyle>
            <a:lvl1pPr defTabSz="922338" eaLnBrk="1" hangingPunct="1">
              <a:defRPr sz="1200">
                <a:latin typeface="Arial" charset="0"/>
              </a:defRPr>
            </a:lvl1pPr>
          </a:lstStyle>
          <a:p>
            <a:pPr>
              <a:defRPr/>
            </a:pPr>
            <a:endParaRPr lang="en-US"/>
          </a:p>
        </p:txBody>
      </p:sp>
      <p:sp>
        <p:nvSpPr>
          <p:cNvPr id="38917" name="Rectangle 5">
            <a:extLst>
              <a:ext uri="{FF2B5EF4-FFF2-40B4-BE49-F238E27FC236}">
                <a16:creationId xmlns:a16="http://schemas.microsoft.com/office/drawing/2014/main" id="{4B5B4ABA-C11D-4A6D-BCC0-C4C5D9B5CC45}"/>
              </a:ext>
            </a:extLst>
          </p:cNvPr>
          <p:cNvSpPr>
            <a:spLocks noGrp="1" noChangeArrowheads="1"/>
          </p:cNvSpPr>
          <p:nvPr>
            <p:ph type="sldNum" sz="quarter" idx="3"/>
          </p:nvPr>
        </p:nvSpPr>
        <p:spPr bwMode="auto">
          <a:xfrm>
            <a:off x="3884613" y="8829675"/>
            <a:ext cx="2971800" cy="465138"/>
          </a:xfrm>
          <a:prstGeom prst="rect">
            <a:avLst/>
          </a:prstGeom>
          <a:noFill/>
          <a:ln w="9525">
            <a:noFill/>
            <a:miter lim="800000"/>
            <a:headEnd/>
            <a:tailEnd/>
          </a:ln>
          <a:effectLst/>
        </p:spPr>
        <p:txBody>
          <a:bodyPr vert="horz" wrap="square" lIns="92299" tIns="46150" rIns="92299" bIns="46150" numCol="1" anchor="b" anchorCtr="0" compatLnSpc="1">
            <a:prstTxWarp prst="textNoShape">
              <a:avLst/>
            </a:prstTxWarp>
          </a:bodyPr>
          <a:lstStyle>
            <a:lvl1pPr algn="r" defTabSz="922338" eaLnBrk="1" hangingPunct="1">
              <a:defRPr sz="1200">
                <a:latin typeface="Arial" panose="020B0604020202020204" pitchFamily="34" charset="0"/>
              </a:defRPr>
            </a:lvl1pPr>
          </a:lstStyle>
          <a:p>
            <a:fld id="{6D83BED0-F28F-4ADA-8B45-E9E31AA0CDFC}"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54683AA1-691E-41F0-94F3-D4A370F4AF75}"/>
              </a:ext>
            </a:extLst>
          </p:cNvPr>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2467" name="Rectangle 3">
            <a:extLst>
              <a:ext uri="{FF2B5EF4-FFF2-40B4-BE49-F238E27FC236}">
                <a16:creationId xmlns:a16="http://schemas.microsoft.com/office/drawing/2014/main" id="{B86068CF-95F3-4FEE-A301-A21F34B6BB10}"/>
              </a:ext>
            </a:extLst>
          </p:cNvPr>
          <p:cNvSpPr>
            <a:spLocks noGrp="1" noChangeArrowheads="1"/>
          </p:cNvSpPr>
          <p:nvPr>
            <p:ph type="dt" idx="1"/>
          </p:nvPr>
        </p:nvSpPr>
        <p:spPr bwMode="auto">
          <a:xfrm>
            <a:off x="3884613"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36868" name="Rectangle 4">
            <a:extLst>
              <a:ext uri="{FF2B5EF4-FFF2-40B4-BE49-F238E27FC236}">
                <a16:creationId xmlns:a16="http://schemas.microsoft.com/office/drawing/2014/main" id="{4AC45A2F-4D1C-4216-B5F4-699012271426}"/>
              </a:ext>
            </a:extLst>
          </p:cNvPr>
          <p:cNvSpPr>
            <a:spLocks noGrp="1" noRot="1" noChangeAspect="1" noChangeArrowheads="1" noTextEdit="1"/>
          </p:cNvSpPr>
          <p:nvPr>
            <p:ph type="sldImg" idx="2"/>
          </p:nvPr>
        </p:nvSpPr>
        <p:spPr bwMode="auto">
          <a:xfrm>
            <a:off x="11049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9" name="Rectangle 5">
            <a:extLst>
              <a:ext uri="{FF2B5EF4-FFF2-40B4-BE49-F238E27FC236}">
                <a16:creationId xmlns:a16="http://schemas.microsoft.com/office/drawing/2014/main" id="{0F79FB94-9B0B-4CCF-AF9E-6F01E4287D7E}"/>
              </a:ext>
            </a:extLst>
          </p:cNvPr>
          <p:cNvSpPr>
            <a:spLocks noGrp="1" noChangeArrowheads="1"/>
          </p:cNvSpPr>
          <p:nvPr>
            <p:ph type="body" sz="quarter" idx="3"/>
          </p:nvPr>
        </p:nvSpPr>
        <p:spPr bwMode="auto">
          <a:xfrm>
            <a:off x="685800" y="4416425"/>
            <a:ext cx="5486400" cy="4183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2470" name="Rectangle 6">
            <a:extLst>
              <a:ext uri="{FF2B5EF4-FFF2-40B4-BE49-F238E27FC236}">
                <a16:creationId xmlns:a16="http://schemas.microsoft.com/office/drawing/2014/main" id="{DBDEF6A7-DF28-4795-B260-93E8DB77520C}"/>
              </a:ext>
            </a:extLst>
          </p:cNvPr>
          <p:cNvSpPr>
            <a:spLocks noGrp="1" noChangeArrowheads="1"/>
          </p:cNvSpPr>
          <p:nvPr>
            <p:ph type="ftr" sz="quarter" idx="4"/>
          </p:nvPr>
        </p:nvSpPr>
        <p:spPr bwMode="auto">
          <a:xfrm>
            <a:off x="0" y="8829675"/>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2471" name="Rectangle 7">
            <a:extLst>
              <a:ext uri="{FF2B5EF4-FFF2-40B4-BE49-F238E27FC236}">
                <a16:creationId xmlns:a16="http://schemas.microsoft.com/office/drawing/2014/main" id="{1470CD5B-2E16-4E99-B038-C5A72DF52A89}"/>
              </a:ext>
            </a:extLst>
          </p:cNvPr>
          <p:cNvSpPr>
            <a:spLocks noGrp="1" noChangeArrowheads="1"/>
          </p:cNvSpPr>
          <p:nvPr>
            <p:ph type="sldNum" sz="quarter" idx="5"/>
          </p:nvPr>
        </p:nvSpPr>
        <p:spPr bwMode="auto">
          <a:xfrm>
            <a:off x="3884613" y="8829675"/>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fld id="{653D3C9B-53A0-4A77-8A19-CC8C50E402F2}"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697539BE-0681-4569-8845-1B20F143506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9701D4E7-7855-44C7-A57F-BCCFA189523D}" type="slidenum">
              <a:rPr lang="en-US" altLang="en-US" sz="1200">
                <a:latin typeface="Arial" panose="020B0604020202020204" pitchFamily="34" charset="0"/>
              </a:rPr>
              <a:pPr/>
              <a:t>1</a:t>
            </a:fld>
            <a:endParaRPr lang="en-US" altLang="en-US" sz="1200">
              <a:latin typeface="Arial" panose="020B0604020202020204" pitchFamily="34" charset="0"/>
            </a:endParaRPr>
          </a:p>
        </p:txBody>
      </p:sp>
      <p:sp>
        <p:nvSpPr>
          <p:cNvPr id="37891" name="Rectangle 2">
            <a:extLst>
              <a:ext uri="{FF2B5EF4-FFF2-40B4-BE49-F238E27FC236}">
                <a16:creationId xmlns:a16="http://schemas.microsoft.com/office/drawing/2014/main" id="{1EED2975-FBA5-453F-AF22-D3C1C55C8EDB}"/>
              </a:ext>
            </a:extLst>
          </p:cNvPr>
          <p:cNvSpPr>
            <a:spLocks noGrp="1" noRot="1" noChangeAspect="1" noChangeArrowheads="1" noTextEdit="1"/>
          </p:cNvSpPr>
          <p:nvPr>
            <p:ph type="sldImg"/>
          </p:nvPr>
        </p:nvSpPr>
        <p:spPr>
          <a:ln/>
        </p:spPr>
      </p:sp>
      <p:sp>
        <p:nvSpPr>
          <p:cNvPr id="37892" name="Rectangle 3">
            <a:extLst>
              <a:ext uri="{FF2B5EF4-FFF2-40B4-BE49-F238E27FC236}">
                <a16:creationId xmlns:a16="http://schemas.microsoft.com/office/drawing/2014/main" id="{209D82F0-4A6C-454C-90ED-26F13B35065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5994831D-9AC2-4751-A1D7-07E8D35057F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C0F27A5F-66DC-418F-8DDB-7FCAB60EBDD3}" type="slidenum">
              <a:rPr lang="en-US" altLang="en-US" sz="1200">
                <a:latin typeface="Arial" panose="020B0604020202020204" pitchFamily="34" charset="0"/>
              </a:rPr>
              <a:pPr/>
              <a:t>10</a:t>
            </a:fld>
            <a:endParaRPr lang="en-US" altLang="en-US" sz="1200">
              <a:latin typeface="Arial" panose="020B0604020202020204" pitchFamily="34" charset="0"/>
            </a:endParaRPr>
          </a:p>
        </p:txBody>
      </p:sp>
      <p:sp>
        <p:nvSpPr>
          <p:cNvPr id="47107" name="Rectangle 2">
            <a:extLst>
              <a:ext uri="{FF2B5EF4-FFF2-40B4-BE49-F238E27FC236}">
                <a16:creationId xmlns:a16="http://schemas.microsoft.com/office/drawing/2014/main" id="{F4A6E644-DD8C-44E0-BB68-DB6582B06761}"/>
              </a:ext>
            </a:extLst>
          </p:cNvPr>
          <p:cNvSpPr>
            <a:spLocks noGrp="1" noRot="1" noChangeAspect="1" noChangeArrowheads="1" noTextEdit="1"/>
          </p:cNvSpPr>
          <p:nvPr>
            <p:ph type="sldImg"/>
          </p:nvPr>
        </p:nvSpPr>
        <p:spPr>
          <a:ln/>
        </p:spPr>
      </p:sp>
      <p:sp>
        <p:nvSpPr>
          <p:cNvPr id="47108" name="Rectangle 3">
            <a:extLst>
              <a:ext uri="{FF2B5EF4-FFF2-40B4-BE49-F238E27FC236}">
                <a16:creationId xmlns:a16="http://schemas.microsoft.com/office/drawing/2014/main" id="{CC06AE7D-0B68-49C7-8681-0582B7969DD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300EF91C-1EB2-4CE6-8CF4-74C5FF2EEA1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5B2C3EA0-4E84-4234-AD14-D7E0FB151204}" type="slidenum">
              <a:rPr lang="en-US" altLang="en-US" sz="1200">
                <a:latin typeface="Arial" panose="020B0604020202020204" pitchFamily="34" charset="0"/>
              </a:rPr>
              <a:pPr/>
              <a:t>11</a:t>
            </a:fld>
            <a:endParaRPr lang="en-US" altLang="en-US" sz="1200">
              <a:latin typeface="Arial" panose="020B0604020202020204" pitchFamily="34" charset="0"/>
            </a:endParaRPr>
          </a:p>
        </p:txBody>
      </p:sp>
      <p:sp>
        <p:nvSpPr>
          <p:cNvPr id="48131" name="Rectangle 2">
            <a:extLst>
              <a:ext uri="{FF2B5EF4-FFF2-40B4-BE49-F238E27FC236}">
                <a16:creationId xmlns:a16="http://schemas.microsoft.com/office/drawing/2014/main" id="{1F3B0785-D012-4CEB-B4E2-CCFC518C4F4E}"/>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AF9AE0B6-EC17-420A-AF3C-3C75B11DD93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711BEBDA-72D6-4A68-82AF-40E959313BF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BCF8062-B3F6-4DA1-9575-B06A73DFFEEC}" type="slidenum">
              <a:rPr lang="en-US" altLang="en-US" sz="1200">
                <a:latin typeface="Arial" panose="020B0604020202020204" pitchFamily="34" charset="0"/>
              </a:rPr>
              <a:pPr/>
              <a:t>12</a:t>
            </a:fld>
            <a:endParaRPr lang="en-US" altLang="en-US" sz="1200">
              <a:latin typeface="Arial" panose="020B0604020202020204" pitchFamily="34" charset="0"/>
            </a:endParaRPr>
          </a:p>
        </p:txBody>
      </p:sp>
      <p:sp>
        <p:nvSpPr>
          <p:cNvPr id="49155" name="Rectangle 2">
            <a:extLst>
              <a:ext uri="{FF2B5EF4-FFF2-40B4-BE49-F238E27FC236}">
                <a16:creationId xmlns:a16="http://schemas.microsoft.com/office/drawing/2014/main" id="{EDEDD73B-EA0C-4A56-A357-2D74BB76D9D5}"/>
              </a:ext>
            </a:extLst>
          </p:cNvPr>
          <p:cNvSpPr>
            <a:spLocks noGrp="1" noRot="1" noChangeAspect="1" noChangeArrowheads="1" noTextEdit="1"/>
          </p:cNvSpPr>
          <p:nvPr>
            <p:ph type="sldImg"/>
          </p:nvPr>
        </p:nvSpPr>
        <p:spPr>
          <a:ln/>
        </p:spPr>
      </p:sp>
      <p:sp>
        <p:nvSpPr>
          <p:cNvPr id="49156" name="Rectangle 3">
            <a:extLst>
              <a:ext uri="{FF2B5EF4-FFF2-40B4-BE49-F238E27FC236}">
                <a16:creationId xmlns:a16="http://schemas.microsoft.com/office/drawing/2014/main" id="{26A1CC45-E730-4FD4-83C6-7D6C25E2568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1914FD2C-79DE-419A-9C50-735C0AFABF2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20CEB74-5BDF-4AA8-8521-99A934E0053D}" type="slidenum">
              <a:rPr lang="en-US" altLang="en-US" sz="1200">
                <a:latin typeface="Arial" panose="020B0604020202020204" pitchFamily="34" charset="0"/>
              </a:rPr>
              <a:pPr/>
              <a:t>13</a:t>
            </a:fld>
            <a:endParaRPr lang="en-US" altLang="en-US" sz="1200">
              <a:latin typeface="Arial" panose="020B0604020202020204" pitchFamily="34" charset="0"/>
            </a:endParaRPr>
          </a:p>
        </p:txBody>
      </p:sp>
      <p:sp>
        <p:nvSpPr>
          <p:cNvPr id="50179" name="Rectangle 2">
            <a:extLst>
              <a:ext uri="{FF2B5EF4-FFF2-40B4-BE49-F238E27FC236}">
                <a16:creationId xmlns:a16="http://schemas.microsoft.com/office/drawing/2014/main" id="{3DC52CEB-6495-4F1E-A0FC-E47D3A4C19AC}"/>
              </a:ext>
            </a:extLst>
          </p:cNvPr>
          <p:cNvSpPr>
            <a:spLocks noGrp="1" noRot="1" noChangeAspect="1" noChangeArrowheads="1" noTextEdit="1"/>
          </p:cNvSpPr>
          <p:nvPr>
            <p:ph type="sldImg"/>
          </p:nvPr>
        </p:nvSpPr>
        <p:spPr>
          <a:ln/>
        </p:spPr>
      </p:sp>
      <p:sp>
        <p:nvSpPr>
          <p:cNvPr id="50180" name="Rectangle 3">
            <a:extLst>
              <a:ext uri="{FF2B5EF4-FFF2-40B4-BE49-F238E27FC236}">
                <a16:creationId xmlns:a16="http://schemas.microsoft.com/office/drawing/2014/main" id="{0E39B2A8-B39A-4F35-906C-9FCDBECA879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F36E3A0C-C2D9-4C80-AB2D-84A4B7C4E16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A0296867-47F8-4A8D-821A-89B0BC75AE04}" type="slidenum">
              <a:rPr lang="en-US" altLang="en-US" sz="1200">
                <a:latin typeface="Arial" panose="020B0604020202020204" pitchFamily="34" charset="0"/>
              </a:rPr>
              <a:pPr/>
              <a:t>14</a:t>
            </a:fld>
            <a:endParaRPr lang="en-US" altLang="en-US" sz="1200">
              <a:latin typeface="Arial" panose="020B0604020202020204" pitchFamily="34" charset="0"/>
            </a:endParaRPr>
          </a:p>
        </p:txBody>
      </p:sp>
      <p:sp>
        <p:nvSpPr>
          <p:cNvPr id="51203" name="Rectangle 2">
            <a:extLst>
              <a:ext uri="{FF2B5EF4-FFF2-40B4-BE49-F238E27FC236}">
                <a16:creationId xmlns:a16="http://schemas.microsoft.com/office/drawing/2014/main" id="{E8BC0CC0-8B28-4DC3-9DFB-19A26FB6A2F6}"/>
              </a:ext>
            </a:extLst>
          </p:cNvPr>
          <p:cNvSpPr>
            <a:spLocks noGrp="1" noRot="1" noChangeAspect="1" noChangeArrowheads="1" noTextEdit="1"/>
          </p:cNvSpPr>
          <p:nvPr>
            <p:ph type="sldImg"/>
          </p:nvPr>
        </p:nvSpPr>
        <p:spPr>
          <a:ln/>
        </p:spPr>
      </p:sp>
      <p:sp>
        <p:nvSpPr>
          <p:cNvPr id="51204" name="Rectangle 3">
            <a:extLst>
              <a:ext uri="{FF2B5EF4-FFF2-40B4-BE49-F238E27FC236}">
                <a16:creationId xmlns:a16="http://schemas.microsoft.com/office/drawing/2014/main" id="{453079FA-35BE-4B3C-AAF5-7261012FBEC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7B766A3A-266F-4C9C-826F-D959AE56BC4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96EC8DE0-B299-4F1A-B241-9AE1350124CB}" type="slidenum">
              <a:rPr lang="en-US" altLang="en-US" sz="1200">
                <a:latin typeface="Arial" panose="020B0604020202020204" pitchFamily="34" charset="0"/>
              </a:rPr>
              <a:pPr/>
              <a:t>15</a:t>
            </a:fld>
            <a:endParaRPr lang="en-US" altLang="en-US" sz="1200">
              <a:latin typeface="Arial" panose="020B0604020202020204" pitchFamily="34" charset="0"/>
            </a:endParaRPr>
          </a:p>
        </p:txBody>
      </p:sp>
      <p:sp>
        <p:nvSpPr>
          <p:cNvPr id="52227" name="Rectangle 2">
            <a:extLst>
              <a:ext uri="{FF2B5EF4-FFF2-40B4-BE49-F238E27FC236}">
                <a16:creationId xmlns:a16="http://schemas.microsoft.com/office/drawing/2014/main" id="{B5A2EE90-6B57-4B84-91AD-43DA3E07CF81}"/>
              </a:ext>
            </a:extLst>
          </p:cNvPr>
          <p:cNvSpPr>
            <a:spLocks noGrp="1" noRot="1" noChangeAspect="1" noChangeArrowheads="1" noTextEdit="1"/>
          </p:cNvSpPr>
          <p:nvPr>
            <p:ph type="sldImg"/>
          </p:nvPr>
        </p:nvSpPr>
        <p:spPr>
          <a:ln/>
        </p:spPr>
      </p:sp>
      <p:sp>
        <p:nvSpPr>
          <p:cNvPr id="52228" name="Rectangle 3">
            <a:extLst>
              <a:ext uri="{FF2B5EF4-FFF2-40B4-BE49-F238E27FC236}">
                <a16:creationId xmlns:a16="http://schemas.microsoft.com/office/drawing/2014/main" id="{0C6AB842-4E7B-4D27-87D3-89C5ACC1322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397D9414-553A-48EE-B504-EFC89121DC4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0541B43-CA62-4DFC-BEB1-D7742A848507}" type="slidenum">
              <a:rPr lang="en-US" altLang="en-US" sz="1200">
                <a:latin typeface="Arial" panose="020B0604020202020204" pitchFamily="34" charset="0"/>
              </a:rPr>
              <a:pPr/>
              <a:t>16</a:t>
            </a:fld>
            <a:endParaRPr lang="en-US" altLang="en-US" sz="1200">
              <a:latin typeface="Arial" panose="020B0604020202020204" pitchFamily="34" charset="0"/>
            </a:endParaRPr>
          </a:p>
        </p:txBody>
      </p:sp>
      <p:sp>
        <p:nvSpPr>
          <p:cNvPr id="53251" name="Rectangle 2">
            <a:extLst>
              <a:ext uri="{FF2B5EF4-FFF2-40B4-BE49-F238E27FC236}">
                <a16:creationId xmlns:a16="http://schemas.microsoft.com/office/drawing/2014/main" id="{4D2B78EC-8001-4B2C-AD0F-42992878FE51}"/>
              </a:ext>
            </a:extLst>
          </p:cNvPr>
          <p:cNvSpPr>
            <a:spLocks noGrp="1" noRot="1" noChangeAspect="1" noChangeArrowheads="1" noTextEdit="1"/>
          </p:cNvSpPr>
          <p:nvPr>
            <p:ph type="sldImg"/>
          </p:nvPr>
        </p:nvSpPr>
        <p:spPr>
          <a:ln/>
        </p:spPr>
      </p:sp>
      <p:sp>
        <p:nvSpPr>
          <p:cNvPr id="53252" name="Rectangle 3">
            <a:extLst>
              <a:ext uri="{FF2B5EF4-FFF2-40B4-BE49-F238E27FC236}">
                <a16:creationId xmlns:a16="http://schemas.microsoft.com/office/drawing/2014/main" id="{5C7F2112-60A1-42FF-BAD8-5CB6DA47D6E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C1E3133D-686B-430D-8B68-1D1DBCBD830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4B67E00A-37A7-4815-935B-72AF9134F057}" type="slidenum">
              <a:rPr lang="en-US" altLang="en-US" sz="1200">
                <a:latin typeface="Arial" panose="020B0604020202020204" pitchFamily="34" charset="0"/>
              </a:rPr>
              <a:pPr/>
              <a:t>17</a:t>
            </a:fld>
            <a:endParaRPr lang="en-US" altLang="en-US" sz="1200">
              <a:latin typeface="Arial" panose="020B0604020202020204" pitchFamily="34" charset="0"/>
            </a:endParaRPr>
          </a:p>
        </p:txBody>
      </p:sp>
      <p:sp>
        <p:nvSpPr>
          <p:cNvPr id="54275" name="Rectangle 2">
            <a:extLst>
              <a:ext uri="{FF2B5EF4-FFF2-40B4-BE49-F238E27FC236}">
                <a16:creationId xmlns:a16="http://schemas.microsoft.com/office/drawing/2014/main" id="{88B83FEA-14D8-4E2F-973F-7C0E3E02E75E}"/>
              </a:ext>
            </a:extLst>
          </p:cNvPr>
          <p:cNvSpPr>
            <a:spLocks noGrp="1" noRot="1" noChangeAspect="1" noChangeArrowheads="1" noTextEdit="1"/>
          </p:cNvSpPr>
          <p:nvPr>
            <p:ph type="sldImg"/>
          </p:nvPr>
        </p:nvSpPr>
        <p:spPr>
          <a:ln/>
        </p:spPr>
      </p:sp>
      <p:sp>
        <p:nvSpPr>
          <p:cNvPr id="54276" name="Rectangle 3">
            <a:extLst>
              <a:ext uri="{FF2B5EF4-FFF2-40B4-BE49-F238E27FC236}">
                <a16:creationId xmlns:a16="http://schemas.microsoft.com/office/drawing/2014/main" id="{D43495AA-1E42-4E9B-BD34-875F9F66A02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DB768BE1-0270-446E-A65E-218B656F36C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8D1E990-A138-439D-AB0D-DA84E033BBD1}" type="slidenum">
              <a:rPr lang="en-US" altLang="en-US" sz="1200">
                <a:latin typeface="Arial" panose="020B0604020202020204" pitchFamily="34" charset="0"/>
              </a:rPr>
              <a:pPr/>
              <a:t>18</a:t>
            </a:fld>
            <a:endParaRPr lang="en-US" altLang="en-US" sz="1200">
              <a:latin typeface="Arial" panose="020B0604020202020204" pitchFamily="34" charset="0"/>
            </a:endParaRPr>
          </a:p>
        </p:txBody>
      </p:sp>
      <p:sp>
        <p:nvSpPr>
          <p:cNvPr id="55299" name="Rectangle 2">
            <a:extLst>
              <a:ext uri="{FF2B5EF4-FFF2-40B4-BE49-F238E27FC236}">
                <a16:creationId xmlns:a16="http://schemas.microsoft.com/office/drawing/2014/main" id="{2B6F5351-E616-4EF3-88C2-F8ADFF838D6B}"/>
              </a:ext>
            </a:extLst>
          </p:cNvPr>
          <p:cNvSpPr>
            <a:spLocks noGrp="1" noRot="1" noChangeAspect="1" noChangeArrowheads="1" noTextEdit="1"/>
          </p:cNvSpPr>
          <p:nvPr>
            <p:ph type="sldImg"/>
          </p:nvPr>
        </p:nvSpPr>
        <p:spPr>
          <a:ln/>
        </p:spPr>
      </p:sp>
      <p:sp>
        <p:nvSpPr>
          <p:cNvPr id="55300" name="Rectangle 3">
            <a:extLst>
              <a:ext uri="{FF2B5EF4-FFF2-40B4-BE49-F238E27FC236}">
                <a16:creationId xmlns:a16="http://schemas.microsoft.com/office/drawing/2014/main" id="{C41C59E1-6B73-4827-BEB6-1F032DABA44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EEBF6627-D233-4E68-9EC6-3DB111F9D02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CD2ECD5A-DB0D-4149-987D-2D4E47BA90BB}" type="slidenum">
              <a:rPr lang="en-US" altLang="en-US" sz="1200">
                <a:latin typeface="Arial" panose="020B0604020202020204" pitchFamily="34" charset="0"/>
              </a:rPr>
              <a:pPr/>
              <a:t>19</a:t>
            </a:fld>
            <a:endParaRPr lang="en-US" altLang="en-US" sz="1200">
              <a:latin typeface="Arial" panose="020B0604020202020204" pitchFamily="34" charset="0"/>
            </a:endParaRPr>
          </a:p>
        </p:txBody>
      </p:sp>
      <p:sp>
        <p:nvSpPr>
          <p:cNvPr id="56323" name="Rectangle 2">
            <a:extLst>
              <a:ext uri="{FF2B5EF4-FFF2-40B4-BE49-F238E27FC236}">
                <a16:creationId xmlns:a16="http://schemas.microsoft.com/office/drawing/2014/main" id="{BFD6E3D0-82B2-4B01-9420-0D413B607F28}"/>
              </a:ext>
            </a:extLst>
          </p:cNvPr>
          <p:cNvSpPr>
            <a:spLocks noGrp="1" noRot="1" noChangeAspect="1" noChangeArrowheads="1" noTextEdit="1"/>
          </p:cNvSpPr>
          <p:nvPr>
            <p:ph type="sldImg"/>
          </p:nvPr>
        </p:nvSpPr>
        <p:spPr>
          <a:ln/>
        </p:spPr>
      </p:sp>
      <p:sp>
        <p:nvSpPr>
          <p:cNvPr id="56324" name="Rectangle 3">
            <a:extLst>
              <a:ext uri="{FF2B5EF4-FFF2-40B4-BE49-F238E27FC236}">
                <a16:creationId xmlns:a16="http://schemas.microsoft.com/office/drawing/2014/main" id="{0652282E-3DFE-4BE6-AB92-9D6B989DD63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DC6BB80A-DD39-446B-AC52-C03747D1650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01EA225B-A265-4419-AC74-150C353AE979}" type="slidenum">
              <a:rPr lang="en-US" altLang="en-US" sz="1200">
                <a:latin typeface="Arial" panose="020B0604020202020204" pitchFamily="34" charset="0"/>
              </a:rPr>
              <a:pPr/>
              <a:t>2</a:t>
            </a:fld>
            <a:endParaRPr lang="en-US" altLang="en-US" sz="1200">
              <a:latin typeface="Arial" panose="020B0604020202020204" pitchFamily="34" charset="0"/>
            </a:endParaRPr>
          </a:p>
        </p:txBody>
      </p:sp>
      <p:sp>
        <p:nvSpPr>
          <p:cNvPr id="38915" name="Rectangle 2">
            <a:extLst>
              <a:ext uri="{FF2B5EF4-FFF2-40B4-BE49-F238E27FC236}">
                <a16:creationId xmlns:a16="http://schemas.microsoft.com/office/drawing/2014/main" id="{483B2FF1-1781-4EDD-AF1B-26217D1A3BF3}"/>
              </a:ext>
            </a:extLst>
          </p:cNvPr>
          <p:cNvSpPr>
            <a:spLocks noGrp="1" noRot="1" noChangeAspect="1" noChangeArrowheads="1" noTextEdit="1"/>
          </p:cNvSpPr>
          <p:nvPr>
            <p:ph type="sldImg"/>
          </p:nvPr>
        </p:nvSpPr>
        <p:spPr>
          <a:ln/>
        </p:spPr>
      </p:sp>
      <p:sp>
        <p:nvSpPr>
          <p:cNvPr id="38916" name="Rectangle 3">
            <a:extLst>
              <a:ext uri="{FF2B5EF4-FFF2-40B4-BE49-F238E27FC236}">
                <a16:creationId xmlns:a16="http://schemas.microsoft.com/office/drawing/2014/main" id="{BC953E5C-5244-42FC-A867-7DE7B8BF313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D3A9D6D0-E7B7-4A4A-9752-4E209E9ED30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1C32D128-BC99-422C-8FEB-F3E284758D62}" type="slidenum">
              <a:rPr lang="en-US" altLang="en-US" sz="1200">
                <a:latin typeface="Arial" panose="020B0604020202020204" pitchFamily="34" charset="0"/>
              </a:rPr>
              <a:pPr/>
              <a:t>20</a:t>
            </a:fld>
            <a:endParaRPr lang="en-US" altLang="en-US" sz="1200">
              <a:latin typeface="Arial" panose="020B0604020202020204" pitchFamily="34" charset="0"/>
            </a:endParaRPr>
          </a:p>
        </p:txBody>
      </p:sp>
      <p:sp>
        <p:nvSpPr>
          <p:cNvPr id="57347" name="Rectangle 2">
            <a:extLst>
              <a:ext uri="{FF2B5EF4-FFF2-40B4-BE49-F238E27FC236}">
                <a16:creationId xmlns:a16="http://schemas.microsoft.com/office/drawing/2014/main" id="{CA481496-50D8-4AA8-A26E-F6AD3CAA4984}"/>
              </a:ext>
            </a:extLst>
          </p:cNvPr>
          <p:cNvSpPr>
            <a:spLocks noGrp="1" noRot="1" noChangeAspect="1" noChangeArrowheads="1" noTextEdit="1"/>
          </p:cNvSpPr>
          <p:nvPr>
            <p:ph type="sldImg"/>
          </p:nvPr>
        </p:nvSpPr>
        <p:spPr>
          <a:ln/>
        </p:spPr>
      </p:sp>
      <p:sp>
        <p:nvSpPr>
          <p:cNvPr id="57348" name="Rectangle 3">
            <a:extLst>
              <a:ext uri="{FF2B5EF4-FFF2-40B4-BE49-F238E27FC236}">
                <a16:creationId xmlns:a16="http://schemas.microsoft.com/office/drawing/2014/main" id="{FDE279A7-7C0F-4ECB-96C3-FAF68C50B60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id="{DAF9A35E-F818-478A-90AD-3F8B3C405F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04A118DF-C777-4D64-9022-99B444F00A86}" type="slidenum">
              <a:rPr lang="en-US" altLang="en-US" sz="1200">
                <a:latin typeface="Arial" panose="020B0604020202020204" pitchFamily="34" charset="0"/>
              </a:rPr>
              <a:pPr/>
              <a:t>22</a:t>
            </a:fld>
            <a:endParaRPr lang="en-US" altLang="en-US" sz="1200">
              <a:latin typeface="Arial" panose="020B0604020202020204" pitchFamily="34" charset="0"/>
            </a:endParaRPr>
          </a:p>
        </p:txBody>
      </p:sp>
      <p:sp>
        <p:nvSpPr>
          <p:cNvPr id="58371" name="Rectangle 2">
            <a:extLst>
              <a:ext uri="{FF2B5EF4-FFF2-40B4-BE49-F238E27FC236}">
                <a16:creationId xmlns:a16="http://schemas.microsoft.com/office/drawing/2014/main" id="{37CA098D-17AD-48B8-80CD-14925EDD0DDC}"/>
              </a:ext>
            </a:extLst>
          </p:cNvPr>
          <p:cNvSpPr>
            <a:spLocks noGrp="1" noRot="1" noChangeAspect="1" noChangeArrowheads="1" noTextEdit="1"/>
          </p:cNvSpPr>
          <p:nvPr>
            <p:ph type="sldImg"/>
          </p:nvPr>
        </p:nvSpPr>
        <p:spPr>
          <a:ln/>
        </p:spPr>
      </p:sp>
      <p:sp>
        <p:nvSpPr>
          <p:cNvPr id="58372" name="Rectangle 3">
            <a:extLst>
              <a:ext uri="{FF2B5EF4-FFF2-40B4-BE49-F238E27FC236}">
                <a16:creationId xmlns:a16="http://schemas.microsoft.com/office/drawing/2014/main" id="{D9E3098A-DAFD-4B2B-AE3B-B9B53CEA454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93471932-293C-4C9E-BE7A-6FCD285C10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E8AFA7A4-E053-4A9D-A357-D31A6E3FBFEE}" type="slidenum">
              <a:rPr lang="en-US" altLang="en-US" sz="1200">
                <a:latin typeface="Arial" panose="020B0604020202020204" pitchFamily="34" charset="0"/>
              </a:rPr>
              <a:pPr/>
              <a:t>23</a:t>
            </a:fld>
            <a:endParaRPr lang="en-US" altLang="en-US" sz="1200">
              <a:latin typeface="Arial" panose="020B0604020202020204" pitchFamily="34" charset="0"/>
            </a:endParaRPr>
          </a:p>
        </p:txBody>
      </p:sp>
      <p:sp>
        <p:nvSpPr>
          <p:cNvPr id="59395" name="Rectangle 2">
            <a:extLst>
              <a:ext uri="{FF2B5EF4-FFF2-40B4-BE49-F238E27FC236}">
                <a16:creationId xmlns:a16="http://schemas.microsoft.com/office/drawing/2014/main" id="{70AD3489-E610-4F54-ACE9-1D69A5E14A85}"/>
              </a:ext>
            </a:extLst>
          </p:cNvPr>
          <p:cNvSpPr>
            <a:spLocks noGrp="1" noRot="1" noChangeAspect="1" noChangeArrowheads="1" noTextEdit="1"/>
          </p:cNvSpPr>
          <p:nvPr>
            <p:ph type="sldImg"/>
          </p:nvPr>
        </p:nvSpPr>
        <p:spPr>
          <a:ln/>
        </p:spPr>
      </p:sp>
      <p:sp>
        <p:nvSpPr>
          <p:cNvPr id="59396" name="Rectangle 3">
            <a:extLst>
              <a:ext uri="{FF2B5EF4-FFF2-40B4-BE49-F238E27FC236}">
                <a16:creationId xmlns:a16="http://schemas.microsoft.com/office/drawing/2014/main" id="{8CAADD53-F5A6-49A3-8CE9-EE26E253374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A77E20CB-E25C-4FE2-9E95-DDFBFFD070A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9513BF8E-9071-40B3-B652-788ED995A266}" type="slidenum">
              <a:rPr lang="en-US" altLang="en-US" sz="1200">
                <a:latin typeface="Arial" panose="020B0604020202020204" pitchFamily="34" charset="0"/>
              </a:rPr>
              <a:pPr/>
              <a:t>3</a:t>
            </a:fld>
            <a:endParaRPr lang="en-US" altLang="en-US" sz="1200">
              <a:latin typeface="Arial" panose="020B0604020202020204" pitchFamily="34" charset="0"/>
            </a:endParaRPr>
          </a:p>
        </p:txBody>
      </p:sp>
      <p:sp>
        <p:nvSpPr>
          <p:cNvPr id="39939" name="Rectangle 2">
            <a:extLst>
              <a:ext uri="{FF2B5EF4-FFF2-40B4-BE49-F238E27FC236}">
                <a16:creationId xmlns:a16="http://schemas.microsoft.com/office/drawing/2014/main" id="{C02CA82D-32B8-4E03-BD6F-3ABABD666C0C}"/>
              </a:ext>
            </a:extLst>
          </p:cNvPr>
          <p:cNvSpPr>
            <a:spLocks noGrp="1" noRot="1" noChangeAspect="1" noChangeArrowheads="1" noTextEdit="1"/>
          </p:cNvSpPr>
          <p:nvPr>
            <p:ph type="sldImg"/>
          </p:nvPr>
        </p:nvSpPr>
        <p:spPr>
          <a:ln/>
        </p:spPr>
      </p:sp>
      <p:sp>
        <p:nvSpPr>
          <p:cNvPr id="39940" name="Rectangle 3">
            <a:extLst>
              <a:ext uri="{FF2B5EF4-FFF2-40B4-BE49-F238E27FC236}">
                <a16:creationId xmlns:a16="http://schemas.microsoft.com/office/drawing/2014/main" id="{C0795DFC-367E-4F1B-ABD8-3F049200C40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B1ADEAB6-F7DD-43BD-9B48-3914A2C48AE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18E7255-962A-48C6-B04E-FE240207A7D6}" type="slidenum">
              <a:rPr lang="en-US" altLang="en-US" sz="1200">
                <a:latin typeface="Arial" panose="020B0604020202020204" pitchFamily="34" charset="0"/>
              </a:rPr>
              <a:pPr/>
              <a:t>4</a:t>
            </a:fld>
            <a:endParaRPr lang="en-US" altLang="en-US" sz="1200">
              <a:latin typeface="Arial" panose="020B0604020202020204" pitchFamily="34" charset="0"/>
            </a:endParaRPr>
          </a:p>
        </p:txBody>
      </p:sp>
      <p:sp>
        <p:nvSpPr>
          <p:cNvPr id="40963" name="Rectangle 2">
            <a:extLst>
              <a:ext uri="{FF2B5EF4-FFF2-40B4-BE49-F238E27FC236}">
                <a16:creationId xmlns:a16="http://schemas.microsoft.com/office/drawing/2014/main" id="{434B8939-5C9D-4C34-B53C-4C60B71C1A84}"/>
              </a:ext>
            </a:extLst>
          </p:cNvPr>
          <p:cNvSpPr>
            <a:spLocks noGrp="1" noRot="1" noChangeAspect="1" noChangeArrowheads="1" noTextEdit="1"/>
          </p:cNvSpPr>
          <p:nvPr>
            <p:ph type="sldImg"/>
          </p:nvPr>
        </p:nvSpPr>
        <p:spPr>
          <a:ln/>
        </p:spPr>
      </p:sp>
      <p:sp>
        <p:nvSpPr>
          <p:cNvPr id="40964" name="Rectangle 3">
            <a:extLst>
              <a:ext uri="{FF2B5EF4-FFF2-40B4-BE49-F238E27FC236}">
                <a16:creationId xmlns:a16="http://schemas.microsoft.com/office/drawing/2014/main" id="{5277C439-39CD-4C53-B7C6-1C4E56C714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7EE8A7A9-6635-4785-9CCE-DC8D07ECE9C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00D00B16-720E-46AB-80AD-C0DC89D74AF9}" type="slidenum">
              <a:rPr lang="en-US" altLang="en-US" sz="1200">
                <a:latin typeface="Arial" panose="020B0604020202020204" pitchFamily="34" charset="0"/>
              </a:rPr>
              <a:pPr/>
              <a:t>5</a:t>
            </a:fld>
            <a:endParaRPr lang="en-US" altLang="en-US" sz="1200">
              <a:latin typeface="Arial" panose="020B0604020202020204" pitchFamily="34" charset="0"/>
            </a:endParaRPr>
          </a:p>
        </p:txBody>
      </p:sp>
      <p:sp>
        <p:nvSpPr>
          <p:cNvPr id="41987" name="Rectangle 2">
            <a:extLst>
              <a:ext uri="{FF2B5EF4-FFF2-40B4-BE49-F238E27FC236}">
                <a16:creationId xmlns:a16="http://schemas.microsoft.com/office/drawing/2014/main" id="{58BF1A25-0F1D-4144-A16E-59AB8F68D7F0}"/>
              </a:ext>
            </a:extLst>
          </p:cNvPr>
          <p:cNvSpPr>
            <a:spLocks noGrp="1" noRot="1" noChangeAspect="1" noChangeArrowheads="1" noTextEdit="1"/>
          </p:cNvSpPr>
          <p:nvPr>
            <p:ph type="sldImg"/>
          </p:nvPr>
        </p:nvSpPr>
        <p:spPr>
          <a:ln/>
        </p:spPr>
      </p:sp>
      <p:sp>
        <p:nvSpPr>
          <p:cNvPr id="41988" name="Rectangle 3">
            <a:extLst>
              <a:ext uri="{FF2B5EF4-FFF2-40B4-BE49-F238E27FC236}">
                <a16:creationId xmlns:a16="http://schemas.microsoft.com/office/drawing/2014/main" id="{711C042E-C4CA-4F46-AAE5-4AB1BA01304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8DBE5655-0973-46E4-9B5C-6C24A1077DA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EB010F5-06CD-4F60-BB4A-71D89A9505D0}" type="slidenum">
              <a:rPr lang="en-US" altLang="en-US" sz="1200">
                <a:latin typeface="Arial" panose="020B0604020202020204" pitchFamily="34" charset="0"/>
              </a:rPr>
              <a:pPr/>
              <a:t>6</a:t>
            </a:fld>
            <a:endParaRPr lang="en-US" altLang="en-US" sz="1200">
              <a:latin typeface="Arial" panose="020B0604020202020204" pitchFamily="34" charset="0"/>
            </a:endParaRPr>
          </a:p>
        </p:txBody>
      </p:sp>
      <p:sp>
        <p:nvSpPr>
          <p:cNvPr id="43011" name="Rectangle 2">
            <a:extLst>
              <a:ext uri="{FF2B5EF4-FFF2-40B4-BE49-F238E27FC236}">
                <a16:creationId xmlns:a16="http://schemas.microsoft.com/office/drawing/2014/main" id="{CEBC1F09-3854-463F-B4A4-A1BE638904EA}"/>
              </a:ext>
            </a:extLst>
          </p:cNvPr>
          <p:cNvSpPr>
            <a:spLocks noGrp="1" noRot="1" noChangeAspect="1" noChangeArrowheads="1" noTextEdit="1"/>
          </p:cNvSpPr>
          <p:nvPr>
            <p:ph type="sldImg"/>
          </p:nvPr>
        </p:nvSpPr>
        <p:spPr>
          <a:ln/>
        </p:spPr>
      </p:sp>
      <p:sp>
        <p:nvSpPr>
          <p:cNvPr id="43012" name="Rectangle 3">
            <a:extLst>
              <a:ext uri="{FF2B5EF4-FFF2-40B4-BE49-F238E27FC236}">
                <a16:creationId xmlns:a16="http://schemas.microsoft.com/office/drawing/2014/main" id="{2E140134-8F1F-4731-9556-9714BD6315A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0E780F88-CC3D-4C23-8FAF-61CB701CF27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E7071783-8B80-4D0A-988E-F3AD0717CA7A}" type="slidenum">
              <a:rPr lang="en-US" altLang="en-US" sz="1200">
                <a:latin typeface="Arial" panose="020B0604020202020204" pitchFamily="34" charset="0"/>
              </a:rPr>
              <a:pPr/>
              <a:t>7</a:t>
            </a:fld>
            <a:endParaRPr lang="en-US" altLang="en-US" sz="1200">
              <a:latin typeface="Arial" panose="020B0604020202020204" pitchFamily="34" charset="0"/>
            </a:endParaRPr>
          </a:p>
        </p:txBody>
      </p:sp>
      <p:sp>
        <p:nvSpPr>
          <p:cNvPr id="44035" name="Rectangle 2">
            <a:extLst>
              <a:ext uri="{FF2B5EF4-FFF2-40B4-BE49-F238E27FC236}">
                <a16:creationId xmlns:a16="http://schemas.microsoft.com/office/drawing/2014/main" id="{CB7AF935-EB9E-4FC3-96EE-0AFB2613CC83}"/>
              </a:ext>
            </a:extLst>
          </p:cNvPr>
          <p:cNvSpPr>
            <a:spLocks noGrp="1" noRot="1" noChangeAspect="1" noChangeArrowheads="1" noTextEdit="1"/>
          </p:cNvSpPr>
          <p:nvPr>
            <p:ph type="sldImg"/>
          </p:nvPr>
        </p:nvSpPr>
        <p:spPr>
          <a:ln/>
        </p:spPr>
      </p:sp>
      <p:sp>
        <p:nvSpPr>
          <p:cNvPr id="44036" name="Rectangle 3">
            <a:extLst>
              <a:ext uri="{FF2B5EF4-FFF2-40B4-BE49-F238E27FC236}">
                <a16:creationId xmlns:a16="http://schemas.microsoft.com/office/drawing/2014/main" id="{F661529E-9F76-471F-A5DB-92D2F3DF553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82253511-0556-4813-A70F-E4B400395A2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FDFEEF1C-E995-41FF-8387-46B0EB1D5F09}" type="slidenum">
              <a:rPr lang="en-US" altLang="en-US" sz="1200">
                <a:latin typeface="Arial" panose="020B0604020202020204" pitchFamily="34" charset="0"/>
              </a:rPr>
              <a:pPr/>
              <a:t>8</a:t>
            </a:fld>
            <a:endParaRPr lang="en-US" altLang="en-US" sz="1200">
              <a:latin typeface="Arial" panose="020B0604020202020204" pitchFamily="34" charset="0"/>
            </a:endParaRPr>
          </a:p>
        </p:txBody>
      </p:sp>
      <p:sp>
        <p:nvSpPr>
          <p:cNvPr id="45059" name="Rectangle 2">
            <a:extLst>
              <a:ext uri="{FF2B5EF4-FFF2-40B4-BE49-F238E27FC236}">
                <a16:creationId xmlns:a16="http://schemas.microsoft.com/office/drawing/2014/main" id="{3F53AC3C-8FF2-470D-92E1-6B9C83E86EBD}"/>
              </a:ext>
            </a:extLst>
          </p:cNvPr>
          <p:cNvSpPr>
            <a:spLocks noGrp="1" noRot="1" noChangeAspect="1" noChangeArrowheads="1" noTextEdit="1"/>
          </p:cNvSpPr>
          <p:nvPr>
            <p:ph type="sldImg"/>
          </p:nvPr>
        </p:nvSpPr>
        <p:spPr>
          <a:ln/>
        </p:spPr>
      </p:sp>
      <p:sp>
        <p:nvSpPr>
          <p:cNvPr id="45060" name="Rectangle 3">
            <a:extLst>
              <a:ext uri="{FF2B5EF4-FFF2-40B4-BE49-F238E27FC236}">
                <a16:creationId xmlns:a16="http://schemas.microsoft.com/office/drawing/2014/main" id="{7AB75825-B2D1-46F7-BACD-F4D7035EE69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5EB00C49-7BA3-4DE2-93DB-3CB9D041BF4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454F3B6-7E96-488E-8D44-51F8A0B532D6}" type="slidenum">
              <a:rPr lang="en-US" altLang="en-US" sz="1200">
                <a:latin typeface="Arial" panose="020B0604020202020204" pitchFamily="34" charset="0"/>
              </a:rPr>
              <a:pPr/>
              <a:t>9</a:t>
            </a:fld>
            <a:endParaRPr lang="en-US" altLang="en-US" sz="1200">
              <a:latin typeface="Arial" panose="020B0604020202020204" pitchFamily="34" charset="0"/>
            </a:endParaRPr>
          </a:p>
        </p:txBody>
      </p:sp>
      <p:sp>
        <p:nvSpPr>
          <p:cNvPr id="46083" name="Rectangle 2">
            <a:extLst>
              <a:ext uri="{FF2B5EF4-FFF2-40B4-BE49-F238E27FC236}">
                <a16:creationId xmlns:a16="http://schemas.microsoft.com/office/drawing/2014/main" id="{9F0C5972-2A9C-43CA-90D2-178F356F6FB4}"/>
              </a:ext>
            </a:extLst>
          </p:cNvPr>
          <p:cNvSpPr>
            <a:spLocks noGrp="1" noRot="1" noChangeAspect="1" noChangeArrowheads="1" noTextEdit="1"/>
          </p:cNvSpPr>
          <p:nvPr>
            <p:ph type="sldImg"/>
          </p:nvPr>
        </p:nvSpPr>
        <p:spPr>
          <a:ln/>
        </p:spPr>
      </p:sp>
      <p:sp>
        <p:nvSpPr>
          <p:cNvPr id="46084" name="Rectangle 3">
            <a:extLst>
              <a:ext uri="{FF2B5EF4-FFF2-40B4-BE49-F238E27FC236}">
                <a16:creationId xmlns:a16="http://schemas.microsoft.com/office/drawing/2014/main" id="{21C33BCF-00AB-4CE9-9A54-DA36A9BF4F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4710AD07-F59A-4E95-A501-A24E5EA503EB}" type="datetimeFigureOut">
              <a:rPr lang="en-US" smtClean="0"/>
              <a:pPr>
                <a:defRPr/>
              </a:pPr>
              <a:t>1/19/2021</a:t>
            </a:fld>
            <a:endParaRPr lang="en-US" dirty="0">
              <a:solidFill>
                <a:schemeClr val="tx2"/>
              </a:solidFill>
            </a:endParaRPr>
          </a:p>
        </p:txBody>
      </p:sp>
      <p:sp>
        <p:nvSpPr>
          <p:cNvPr id="5" name="Footer Placeholder 4"/>
          <p:cNvSpPr>
            <a:spLocks noGrp="1"/>
          </p:cNvSpPr>
          <p:nvPr>
            <p:ph type="ftr" sz="quarter" idx="11"/>
          </p:nvPr>
        </p:nvSpPr>
        <p:spPr/>
        <p:txBody>
          <a:bodyPr/>
          <a:lstStyle/>
          <a:p>
            <a:pPr>
              <a:defRPr/>
            </a:pPr>
            <a:r>
              <a:rPr lang="en-US"/>
              <a:t>TAMUCC.EDU</a:t>
            </a:r>
            <a:endParaRPr lang="en-US">
              <a:latin typeface="+mj-lt"/>
            </a:endParaRPr>
          </a:p>
        </p:txBody>
      </p:sp>
      <p:sp>
        <p:nvSpPr>
          <p:cNvPr id="6" name="Slide Number Placeholder 5"/>
          <p:cNvSpPr>
            <a:spLocks noGrp="1"/>
          </p:cNvSpPr>
          <p:nvPr>
            <p:ph type="sldNum" sz="quarter" idx="12"/>
          </p:nvPr>
        </p:nvSpPr>
        <p:spPr/>
        <p:txBody>
          <a:bodyPr/>
          <a:lstStyle/>
          <a:p>
            <a:fld id="{A8EEEA4E-14E3-4CD4-B1EF-D5DA0C1D16A6}" type="slidenum">
              <a:rPr lang="en-US" altLang="en-US" smtClean="0"/>
              <a:pPr/>
              <a:t>‹#›</a:t>
            </a:fld>
            <a:endParaRPr lang="en-US" altLang="en-US" sz="1200">
              <a:solidFill>
                <a:schemeClr val="tx2"/>
              </a:solidFill>
            </a:endParaRPr>
          </a:p>
        </p:txBody>
      </p:sp>
    </p:spTree>
    <p:extLst>
      <p:ext uri="{BB962C8B-B14F-4D97-AF65-F5344CB8AC3E}">
        <p14:creationId xmlns:p14="http://schemas.microsoft.com/office/powerpoint/2010/main" val="3730289406"/>
      </p:ext>
    </p:extLst>
  </p:cSld>
  <p:clrMapOvr>
    <a:masterClrMapping/>
  </p:clrMapOvr>
  <p:transition>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197E1FD8-0128-43D3-AFAD-D29C33EBB015}" type="datetimeFigureOut">
              <a:rPr lang="en-US" smtClean="0"/>
              <a:pPr>
                <a:defRPr/>
              </a:pPr>
              <a:t>1/19/2021</a:t>
            </a:fld>
            <a:endParaRPr lang="en-US" dirty="0">
              <a:solidFill>
                <a:schemeClr val="tx2"/>
              </a:solidFill>
            </a:endParaRPr>
          </a:p>
        </p:txBody>
      </p:sp>
      <p:sp>
        <p:nvSpPr>
          <p:cNvPr id="6" name="Footer Placeholder 5"/>
          <p:cNvSpPr>
            <a:spLocks noGrp="1"/>
          </p:cNvSpPr>
          <p:nvPr>
            <p:ph type="ftr" sz="quarter" idx="11"/>
          </p:nvPr>
        </p:nvSpPr>
        <p:spPr/>
        <p:txBody>
          <a:bodyPr/>
          <a:lstStyle/>
          <a:p>
            <a:pPr>
              <a:defRPr/>
            </a:pPr>
            <a:r>
              <a:rPr lang="en-US"/>
              <a:t>TAMUCC</a:t>
            </a:r>
            <a:r>
              <a:rPr lang="en-US" sz="2000">
                <a:solidFill>
                  <a:schemeClr val="accent2"/>
                </a:solidFill>
              </a:rPr>
              <a:t>●</a:t>
            </a:r>
            <a:r>
              <a:rPr lang="en-US"/>
              <a:t>EDU</a:t>
            </a:r>
          </a:p>
        </p:txBody>
      </p:sp>
      <p:sp>
        <p:nvSpPr>
          <p:cNvPr id="7" name="Slide Number Placeholder 6"/>
          <p:cNvSpPr>
            <a:spLocks noGrp="1"/>
          </p:cNvSpPr>
          <p:nvPr>
            <p:ph type="sldNum" sz="quarter" idx="12"/>
          </p:nvPr>
        </p:nvSpPr>
        <p:spPr/>
        <p:txBody>
          <a:bodyPr/>
          <a:lstStyle/>
          <a:p>
            <a:fld id="{ABFCFA57-8BA8-491A-9691-0438EE2A4176}" type="slidenum">
              <a:rPr lang="en-US" altLang="en-US" smtClean="0"/>
              <a:pPr/>
              <a:t>‹#›</a:t>
            </a:fld>
            <a:endParaRPr lang="en-US" altLang="en-US" sz="1200">
              <a:solidFill>
                <a:schemeClr val="tx2"/>
              </a:solidFill>
            </a:endParaRPr>
          </a:p>
        </p:txBody>
      </p:sp>
    </p:spTree>
    <p:extLst>
      <p:ext uri="{BB962C8B-B14F-4D97-AF65-F5344CB8AC3E}">
        <p14:creationId xmlns:p14="http://schemas.microsoft.com/office/powerpoint/2010/main" val="1989718885"/>
      </p:ext>
    </p:extLst>
  </p:cSld>
  <p:clrMapOvr>
    <a:masterClrMapping/>
  </p:clrMapOvr>
  <p:hf sldNum="0"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197E1FD8-0128-43D3-AFAD-D29C33EBB015}" type="datetimeFigureOut">
              <a:rPr lang="en-US" smtClean="0"/>
              <a:pPr>
                <a:defRPr/>
              </a:pPr>
              <a:t>1/19/2021</a:t>
            </a:fld>
            <a:endParaRPr lang="en-US" dirty="0">
              <a:solidFill>
                <a:schemeClr val="tx2"/>
              </a:solidFill>
            </a:endParaRPr>
          </a:p>
        </p:txBody>
      </p:sp>
      <p:sp>
        <p:nvSpPr>
          <p:cNvPr id="5" name="Footer Placeholder 4"/>
          <p:cNvSpPr>
            <a:spLocks noGrp="1"/>
          </p:cNvSpPr>
          <p:nvPr>
            <p:ph type="ftr" sz="quarter" idx="11"/>
          </p:nvPr>
        </p:nvSpPr>
        <p:spPr/>
        <p:txBody>
          <a:bodyPr/>
          <a:lstStyle/>
          <a:p>
            <a:pPr>
              <a:defRPr/>
            </a:pPr>
            <a:r>
              <a:rPr lang="en-US"/>
              <a:t>TAMUCC</a:t>
            </a:r>
            <a:r>
              <a:rPr lang="en-US" sz="2000">
                <a:solidFill>
                  <a:schemeClr val="accent2"/>
                </a:solidFill>
              </a:rPr>
              <a:t>●</a:t>
            </a:r>
            <a:r>
              <a:rPr lang="en-US"/>
              <a:t>EDU</a:t>
            </a:r>
          </a:p>
        </p:txBody>
      </p:sp>
      <p:sp>
        <p:nvSpPr>
          <p:cNvPr id="6" name="Slide Number Placeholder 5"/>
          <p:cNvSpPr>
            <a:spLocks noGrp="1"/>
          </p:cNvSpPr>
          <p:nvPr>
            <p:ph type="sldNum" sz="quarter" idx="12"/>
          </p:nvPr>
        </p:nvSpPr>
        <p:spPr/>
        <p:txBody>
          <a:bodyPr/>
          <a:lstStyle/>
          <a:p>
            <a:fld id="{ABFCFA57-8BA8-491A-9691-0438EE2A4176}" type="slidenum">
              <a:rPr lang="en-US" altLang="en-US" smtClean="0"/>
              <a:pPr/>
              <a:t>‹#›</a:t>
            </a:fld>
            <a:endParaRPr lang="en-US" altLang="en-US" sz="1200">
              <a:solidFill>
                <a:schemeClr val="tx2"/>
              </a:solidFill>
            </a:endParaRPr>
          </a:p>
        </p:txBody>
      </p:sp>
    </p:spTree>
    <p:extLst>
      <p:ext uri="{BB962C8B-B14F-4D97-AF65-F5344CB8AC3E}">
        <p14:creationId xmlns:p14="http://schemas.microsoft.com/office/powerpoint/2010/main" val="2298456544"/>
      </p:ext>
    </p:extLst>
  </p:cSld>
  <p:clrMapOvr>
    <a:masterClrMapping/>
  </p:clrMapOvr>
  <p:hf sldNum="0"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448177" y="3771174"/>
            <a:ext cx="546115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197E1FD8-0128-43D3-AFAD-D29C33EBB015}" type="datetimeFigureOut">
              <a:rPr lang="en-US" smtClean="0"/>
              <a:pPr>
                <a:defRPr/>
              </a:pPr>
              <a:t>1/19/2021</a:t>
            </a:fld>
            <a:endParaRPr lang="en-US" dirty="0">
              <a:solidFill>
                <a:schemeClr val="tx2"/>
              </a:solidFill>
            </a:endParaRPr>
          </a:p>
        </p:txBody>
      </p:sp>
      <p:sp>
        <p:nvSpPr>
          <p:cNvPr id="5" name="Footer Placeholder 4"/>
          <p:cNvSpPr>
            <a:spLocks noGrp="1"/>
          </p:cNvSpPr>
          <p:nvPr>
            <p:ph type="ftr" sz="quarter" idx="11"/>
          </p:nvPr>
        </p:nvSpPr>
        <p:spPr/>
        <p:txBody>
          <a:bodyPr/>
          <a:lstStyle/>
          <a:p>
            <a:pPr>
              <a:defRPr/>
            </a:pPr>
            <a:r>
              <a:rPr lang="en-US"/>
              <a:t>TAMUCC</a:t>
            </a:r>
            <a:r>
              <a:rPr lang="en-US" sz="2000">
                <a:solidFill>
                  <a:schemeClr val="accent2"/>
                </a:solidFill>
              </a:rPr>
              <a:t>●</a:t>
            </a:r>
            <a:r>
              <a:rPr lang="en-US"/>
              <a:t>EDU</a:t>
            </a:r>
          </a:p>
        </p:txBody>
      </p:sp>
      <p:sp>
        <p:nvSpPr>
          <p:cNvPr id="6" name="Slide Number Placeholder 5"/>
          <p:cNvSpPr>
            <a:spLocks noGrp="1"/>
          </p:cNvSpPr>
          <p:nvPr>
            <p:ph type="sldNum" sz="quarter" idx="12"/>
          </p:nvPr>
        </p:nvSpPr>
        <p:spPr/>
        <p:txBody>
          <a:bodyPr/>
          <a:lstStyle/>
          <a:p>
            <a:fld id="{ABFCFA57-8BA8-491A-9691-0438EE2A4176}" type="slidenum">
              <a:rPr lang="en-US" altLang="en-US" smtClean="0"/>
              <a:pPr/>
              <a:t>‹#›</a:t>
            </a:fld>
            <a:endParaRPr lang="en-US" altLang="en-US" sz="1200">
              <a:solidFill>
                <a:schemeClr val="tx2"/>
              </a:solidFill>
            </a:endParaRPr>
          </a:p>
        </p:txBody>
      </p:sp>
      <p:sp>
        <p:nvSpPr>
          <p:cNvPr id="12" name="TextBox 11"/>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
        <p:nvSpPr>
          <p:cNvPr id="15" name="TextBox 14"/>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323135489"/>
      </p:ext>
    </p:extLst>
  </p:cSld>
  <p:clrMapOvr>
    <a:masterClrMapping/>
  </p:clrMapOvr>
  <p:hf sldNum="0"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197E1FD8-0128-43D3-AFAD-D29C33EBB015}" type="datetimeFigureOut">
              <a:rPr lang="en-US" smtClean="0"/>
              <a:pPr>
                <a:defRPr/>
              </a:pPr>
              <a:t>1/19/2021</a:t>
            </a:fld>
            <a:endParaRPr lang="en-US" dirty="0">
              <a:solidFill>
                <a:schemeClr val="tx2"/>
              </a:solidFill>
            </a:endParaRPr>
          </a:p>
        </p:txBody>
      </p:sp>
      <p:sp>
        <p:nvSpPr>
          <p:cNvPr id="5" name="Footer Placeholder 4"/>
          <p:cNvSpPr>
            <a:spLocks noGrp="1"/>
          </p:cNvSpPr>
          <p:nvPr>
            <p:ph type="ftr" sz="quarter" idx="11"/>
          </p:nvPr>
        </p:nvSpPr>
        <p:spPr/>
        <p:txBody>
          <a:bodyPr/>
          <a:lstStyle/>
          <a:p>
            <a:pPr>
              <a:defRPr/>
            </a:pPr>
            <a:r>
              <a:rPr lang="en-US"/>
              <a:t>TAMUCC</a:t>
            </a:r>
            <a:r>
              <a:rPr lang="en-US" sz="2000">
                <a:solidFill>
                  <a:schemeClr val="accent2"/>
                </a:solidFill>
              </a:rPr>
              <a:t>●</a:t>
            </a:r>
            <a:r>
              <a:rPr lang="en-US"/>
              <a:t>EDU</a:t>
            </a:r>
          </a:p>
        </p:txBody>
      </p:sp>
      <p:sp>
        <p:nvSpPr>
          <p:cNvPr id="6" name="Slide Number Placeholder 5"/>
          <p:cNvSpPr>
            <a:spLocks noGrp="1"/>
          </p:cNvSpPr>
          <p:nvPr>
            <p:ph type="sldNum" sz="quarter" idx="12"/>
          </p:nvPr>
        </p:nvSpPr>
        <p:spPr/>
        <p:txBody>
          <a:bodyPr/>
          <a:lstStyle/>
          <a:p>
            <a:fld id="{ABFCFA57-8BA8-491A-9691-0438EE2A4176}" type="slidenum">
              <a:rPr lang="en-US" altLang="en-US" smtClean="0"/>
              <a:pPr/>
              <a:t>‹#›</a:t>
            </a:fld>
            <a:endParaRPr lang="en-US" altLang="en-US" sz="1200">
              <a:solidFill>
                <a:schemeClr val="tx2"/>
              </a:solidFill>
            </a:endParaRPr>
          </a:p>
        </p:txBody>
      </p:sp>
    </p:spTree>
    <p:extLst>
      <p:ext uri="{BB962C8B-B14F-4D97-AF65-F5344CB8AC3E}">
        <p14:creationId xmlns:p14="http://schemas.microsoft.com/office/powerpoint/2010/main" val="1027160347"/>
      </p:ext>
    </p:extLst>
  </p:cSld>
  <p:clrMapOvr>
    <a:masterClrMapping/>
  </p:clrMapOvr>
  <p:hf sldNum="0"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a:defRPr/>
            </a:pPr>
            <a:fld id="{197E1FD8-0128-43D3-AFAD-D29C33EBB015}" type="datetimeFigureOut">
              <a:rPr lang="en-US" smtClean="0"/>
              <a:pPr>
                <a:defRPr/>
              </a:pPr>
              <a:t>1/19/2021</a:t>
            </a:fld>
            <a:endParaRPr lang="en-US" dirty="0">
              <a:solidFill>
                <a:schemeClr val="tx2"/>
              </a:solidFill>
            </a:endParaRPr>
          </a:p>
        </p:txBody>
      </p:sp>
      <p:sp>
        <p:nvSpPr>
          <p:cNvPr id="4" name="Footer Placeholder 4"/>
          <p:cNvSpPr>
            <a:spLocks noGrp="1"/>
          </p:cNvSpPr>
          <p:nvPr>
            <p:ph type="ftr" sz="quarter" idx="11"/>
          </p:nvPr>
        </p:nvSpPr>
        <p:spPr/>
        <p:txBody>
          <a:bodyPr/>
          <a:lstStyle/>
          <a:p>
            <a:pPr>
              <a:defRPr/>
            </a:pPr>
            <a:r>
              <a:rPr lang="en-US"/>
              <a:t>TAMUCC</a:t>
            </a:r>
            <a:r>
              <a:rPr lang="en-US" sz="2000">
                <a:solidFill>
                  <a:schemeClr val="accent2"/>
                </a:solidFill>
              </a:rPr>
              <a:t>●</a:t>
            </a:r>
            <a:r>
              <a:rPr lang="en-US"/>
              <a:t>EDU</a:t>
            </a:r>
          </a:p>
        </p:txBody>
      </p:sp>
      <p:sp>
        <p:nvSpPr>
          <p:cNvPr id="6" name="Slide Number Placeholder 5"/>
          <p:cNvSpPr>
            <a:spLocks noGrp="1"/>
          </p:cNvSpPr>
          <p:nvPr>
            <p:ph type="sldNum" sz="quarter" idx="12"/>
          </p:nvPr>
        </p:nvSpPr>
        <p:spPr/>
        <p:txBody>
          <a:bodyPr/>
          <a:lstStyle/>
          <a:p>
            <a:fld id="{ABFCFA57-8BA8-491A-9691-0438EE2A4176}" type="slidenum">
              <a:rPr lang="en-US" altLang="en-US" smtClean="0"/>
              <a:pPr/>
              <a:t>‹#›</a:t>
            </a:fld>
            <a:endParaRPr lang="en-US" altLang="en-US" sz="1200">
              <a:solidFill>
                <a:schemeClr val="tx2"/>
              </a:solidFill>
            </a:endParaRPr>
          </a:p>
        </p:txBody>
      </p:sp>
    </p:spTree>
    <p:extLst>
      <p:ext uri="{BB962C8B-B14F-4D97-AF65-F5344CB8AC3E}">
        <p14:creationId xmlns:p14="http://schemas.microsoft.com/office/powerpoint/2010/main" val="188093003"/>
      </p:ext>
    </p:extLst>
  </p:cSld>
  <p:clrMapOvr>
    <a:masterClrMapping/>
  </p:clrMapOvr>
  <p:hf sldNum="0" hd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a:defRPr/>
            </a:pPr>
            <a:fld id="{197E1FD8-0128-43D3-AFAD-D29C33EBB015}" type="datetimeFigureOut">
              <a:rPr lang="en-US" smtClean="0"/>
              <a:pPr>
                <a:defRPr/>
              </a:pPr>
              <a:t>1/19/2021</a:t>
            </a:fld>
            <a:endParaRPr lang="en-US" dirty="0">
              <a:solidFill>
                <a:schemeClr val="tx2"/>
              </a:solidFill>
            </a:endParaRPr>
          </a:p>
        </p:txBody>
      </p:sp>
      <p:sp>
        <p:nvSpPr>
          <p:cNvPr id="4" name="Footer Placeholder 4"/>
          <p:cNvSpPr>
            <a:spLocks noGrp="1"/>
          </p:cNvSpPr>
          <p:nvPr>
            <p:ph type="ftr" sz="quarter" idx="11"/>
          </p:nvPr>
        </p:nvSpPr>
        <p:spPr/>
        <p:txBody>
          <a:bodyPr/>
          <a:lstStyle/>
          <a:p>
            <a:pPr>
              <a:defRPr/>
            </a:pPr>
            <a:r>
              <a:rPr lang="en-US"/>
              <a:t>TAMUCC</a:t>
            </a:r>
            <a:r>
              <a:rPr lang="en-US" sz="2000">
                <a:solidFill>
                  <a:schemeClr val="accent2"/>
                </a:solidFill>
              </a:rPr>
              <a:t>●</a:t>
            </a:r>
            <a:r>
              <a:rPr lang="en-US"/>
              <a:t>EDU</a:t>
            </a:r>
          </a:p>
        </p:txBody>
      </p:sp>
      <p:sp>
        <p:nvSpPr>
          <p:cNvPr id="6" name="Slide Number Placeholder 5"/>
          <p:cNvSpPr>
            <a:spLocks noGrp="1"/>
          </p:cNvSpPr>
          <p:nvPr>
            <p:ph type="sldNum" sz="quarter" idx="12"/>
          </p:nvPr>
        </p:nvSpPr>
        <p:spPr/>
        <p:txBody>
          <a:bodyPr/>
          <a:lstStyle/>
          <a:p>
            <a:fld id="{ABFCFA57-8BA8-491A-9691-0438EE2A4176}" type="slidenum">
              <a:rPr lang="en-US" altLang="en-US" smtClean="0"/>
              <a:pPr/>
              <a:t>‹#›</a:t>
            </a:fld>
            <a:endParaRPr lang="en-US" altLang="en-US" sz="1200">
              <a:solidFill>
                <a:schemeClr val="tx2"/>
              </a:solidFill>
            </a:endParaRPr>
          </a:p>
        </p:txBody>
      </p:sp>
    </p:spTree>
    <p:extLst>
      <p:ext uri="{BB962C8B-B14F-4D97-AF65-F5344CB8AC3E}">
        <p14:creationId xmlns:p14="http://schemas.microsoft.com/office/powerpoint/2010/main" val="3025715541"/>
      </p:ext>
    </p:extLst>
  </p:cSld>
  <p:clrMapOvr>
    <a:masterClrMapping/>
  </p:clrMapOvr>
  <p:hf sldNum="0" hd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F1A353CC-FE8F-458B-8ACD-579AEE557293}" type="datetimeFigureOut">
              <a:rPr lang="en-US" smtClean="0"/>
              <a:pPr>
                <a:defRPr/>
              </a:pPr>
              <a:t>1/19/2021</a:t>
            </a:fld>
            <a:endParaRPr lang="en-US" dirty="0">
              <a:solidFill>
                <a:schemeClr val="tx2"/>
              </a:solidFill>
            </a:endParaRPr>
          </a:p>
        </p:txBody>
      </p:sp>
      <p:sp>
        <p:nvSpPr>
          <p:cNvPr id="5" name="Footer Placeholder 4"/>
          <p:cNvSpPr>
            <a:spLocks noGrp="1"/>
          </p:cNvSpPr>
          <p:nvPr>
            <p:ph type="ftr" sz="quarter" idx="11"/>
          </p:nvPr>
        </p:nvSpPr>
        <p:spPr/>
        <p:txBody>
          <a:bodyPr/>
          <a:lstStyle/>
          <a:p>
            <a:pPr>
              <a:defRPr/>
            </a:pPr>
            <a:r>
              <a:rPr lang="en-US"/>
              <a:t>TAMUCC</a:t>
            </a:r>
            <a:r>
              <a:rPr lang="en-US" sz="2000">
                <a:solidFill>
                  <a:schemeClr val="accent2"/>
                </a:solidFill>
              </a:rPr>
              <a:t>●</a:t>
            </a:r>
            <a:r>
              <a:rPr lang="en-US"/>
              <a:t>EDU</a:t>
            </a:r>
            <a:endParaRPr lang="en-US">
              <a:latin typeface="+mj-lt"/>
            </a:endParaRPr>
          </a:p>
        </p:txBody>
      </p:sp>
      <p:sp>
        <p:nvSpPr>
          <p:cNvPr id="6" name="Slide Number Placeholder 5"/>
          <p:cNvSpPr>
            <a:spLocks noGrp="1"/>
          </p:cNvSpPr>
          <p:nvPr>
            <p:ph type="sldNum" sz="quarter" idx="12"/>
          </p:nvPr>
        </p:nvSpPr>
        <p:spPr/>
        <p:txBody>
          <a:bodyPr/>
          <a:lstStyle/>
          <a:p>
            <a:fld id="{4201247E-33AB-4D75-B96F-CEC0AE11961A}" type="slidenum">
              <a:rPr lang="en-US" altLang="en-US" smtClean="0"/>
              <a:pPr/>
              <a:t>‹#›</a:t>
            </a:fld>
            <a:endParaRPr lang="en-US" altLang="en-US" sz="1200">
              <a:solidFill>
                <a:schemeClr val="tx2"/>
              </a:solidFill>
            </a:endParaRPr>
          </a:p>
        </p:txBody>
      </p:sp>
    </p:spTree>
    <p:extLst>
      <p:ext uri="{BB962C8B-B14F-4D97-AF65-F5344CB8AC3E}">
        <p14:creationId xmlns:p14="http://schemas.microsoft.com/office/powerpoint/2010/main" val="2178791214"/>
      </p:ext>
    </p:extLst>
  </p:cSld>
  <p:clrMapOvr>
    <a:masterClrMapping/>
  </p:clrMapOvr>
  <p:transition>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C030A1B8-6634-45DF-8443-F08158491E07}" type="datetimeFigureOut">
              <a:rPr lang="en-US" smtClean="0"/>
              <a:pPr>
                <a:defRPr/>
              </a:pPr>
              <a:t>1/19/2021</a:t>
            </a:fld>
            <a:endParaRPr lang="en-US" dirty="0">
              <a:solidFill>
                <a:schemeClr val="tx2"/>
              </a:solidFill>
            </a:endParaRPr>
          </a:p>
        </p:txBody>
      </p:sp>
      <p:sp>
        <p:nvSpPr>
          <p:cNvPr id="5" name="Footer Placeholder 4"/>
          <p:cNvSpPr>
            <a:spLocks noGrp="1"/>
          </p:cNvSpPr>
          <p:nvPr>
            <p:ph type="ftr" sz="quarter" idx="11"/>
          </p:nvPr>
        </p:nvSpPr>
        <p:spPr/>
        <p:txBody>
          <a:bodyPr/>
          <a:lstStyle/>
          <a:p>
            <a:pPr>
              <a:defRPr/>
            </a:pPr>
            <a:r>
              <a:rPr lang="en-US"/>
              <a:t>TAMUCC</a:t>
            </a:r>
            <a:r>
              <a:rPr lang="en-US" sz="2000">
                <a:solidFill>
                  <a:schemeClr val="accent2"/>
                </a:solidFill>
              </a:rPr>
              <a:t>●</a:t>
            </a:r>
            <a:r>
              <a:rPr lang="en-US"/>
              <a:t>EDU</a:t>
            </a:r>
            <a:endParaRPr lang="en-US">
              <a:latin typeface="+mj-lt"/>
            </a:endParaRPr>
          </a:p>
        </p:txBody>
      </p:sp>
      <p:sp>
        <p:nvSpPr>
          <p:cNvPr id="6" name="Slide Number Placeholder 5"/>
          <p:cNvSpPr>
            <a:spLocks noGrp="1"/>
          </p:cNvSpPr>
          <p:nvPr>
            <p:ph type="sldNum" sz="quarter" idx="12"/>
          </p:nvPr>
        </p:nvSpPr>
        <p:spPr/>
        <p:txBody>
          <a:bodyPr/>
          <a:lstStyle/>
          <a:p>
            <a:fld id="{DF2A547F-EF83-44D7-A555-3AA56CB755E7}" type="slidenum">
              <a:rPr lang="en-US" altLang="en-US" smtClean="0"/>
              <a:pPr/>
              <a:t>‹#›</a:t>
            </a:fld>
            <a:endParaRPr lang="en-US" altLang="en-US" sz="1200">
              <a:solidFill>
                <a:schemeClr val="tx2"/>
              </a:solidFill>
            </a:endParaRPr>
          </a:p>
        </p:txBody>
      </p:sp>
    </p:spTree>
    <p:extLst>
      <p:ext uri="{BB962C8B-B14F-4D97-AF65-F5344CB8AC3E}">
        <p14:creationId xmlns:p14="http://schemas.microsoft.com/office/powerpoint/2010/main" val="30485061"/>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pPr>
              <a:defRPr/>
            </a:pPr>
            <a:fld id="{A80A61E9-1488-4E64-839A-BFD661A162E2}" type="datetimeFigureOut">
              <a:rPr lang="en-US" smtClean="0"/>
              <a:pPr>
                <a:defRPr/>
              </a:pPr>
              <a:t>1/19/2021</a:t>
            </a:fld>
            <a:endParaRPr lang="en-US" dirty="0">
              <a:solidFill>
                <a:schemeClr val="tx2"/>
              </a:solidFill>
            </a:endParaRPr>
          </a:p>
        </p:txBody>
      </p:sp>
      <p:sp>
        <p:nvSpPr>
          <p:cNvPr id="5" name="Footer Placeholder 4"/>
          <p:cNvSpPr>
            <a:spLocks noGrp="1"/>
          </p:cNvSpPr>
          <p:nvPr>
            <p:ph type="ftr" sz="quarter" idx="11"/>
          </p:nvPr>
        </p:nvSpPr>
        <p:spPr/>
        <p:txBody>
          <a:bodyPr/>
          <a:lstStyle/>
          <a:p>
            <a:pPr>
              <a:defRPr/>
            </a:pPr>
            <a:r>
              <a:rPr lang="en-US"/>
              <a:t>TAMUCC</a:t>
            </a:r>
            <a:r>
              <a:rPr lang="en-US" sz="2000">
                <a:solidFill>
                  <a:schemeClr val="accent2"/>
                </a:solidFill>
              </a:rPr>
              <a:t>●</a:t>
            </a:r>
            <a:r>
              <a:rPr lang="en-US"/>
              <a:t>EDU</a:t>
            </a:r>
            <a:endParaRPr lang="en-US">
              <a:latin typeface="+mj-lt"/>
            </a:endParaRPr>
          </a:p>
        </p:txBody>
      </p:sp>
      <p:sp>
        <p:nvSpPr>
          <p:cNvPr id="6" name="Slide Number Placeholder 5"/>
          <p:cNvSpPr>
            <a:spLocks noGrp="1"/>
          </p:cNvSpPr>
          <p:nvPr>
            <p:ph type="sldNum" sz="quarter" idx="12"/>
          </p:nvPr>
        </p:nvSpPr>
        <p:spPr/>
        <p:txBody>
          <a:bodyPr/>
          <a:lstStyle/>
          <a:p>
            <a:fld id="{A9A46947-34B4-48DE-BB71-B5B987AF3FE3}" type="slidenum">
              <a:rPr lang="en-US" altLang="en-US" smtClean="0"/>
              <a:pPr/>
              <a:t>‹#›</a:t>
            </a:fld>
            <a:endParaRPr lang="en-US" altLang="en-US" sz="1200">
              <a:solidFill>
                <a:schemeClr val="tx2"/>
              </a:solidFill>
            </a:endParaRPr>
          </a:p>
        </p:txBody>
      </p:sp>
    </p:spTree>
    <p:extLst>
      <p:ext uri="{BB962C8B-B14F-4D97-AF65-F5344CB8AC3E}">
        <p14:creationId xmlns:p14="http://schemas.microsoft.com/office/powerpoint/2010/main" val="1530065908"/>
      </p:ext>
    </p:extLst>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2C9BF653-68E6-434E-A46B-FFF29D25F84D}" type="datetimeFigureOut">
              <a:rPr lang="en-US" smtClean="0"/>
              <a:pPr>
                <a:defRPr/>
              </a:pPr>
              <a:t>1/19/2021</a:t>
            </a:fld>
            <a:endParaRPr lang="en-US" dirty="0">
              <a:solidFill>
                <a:schemeClr val="tx2"/>
              </a:solidFill>
            </a:endParaRPr>
          </a:p>
        </p:txBody>
      </p:sp>
      <p:sp>
        <p:nvSpPr>
          <p:cNvPr id="5" name="Footer Placeholder 4"/>
          <p:cNvSpPr>
            <a:spLocks noGrp="1"/>
          </p:cNvSpPr>
          <p:nvPr>
            <p:ph type="ftr" sz="quarter" idx="11"/>
          </p:nvPr>
        </p:nvSpPr>
        <p:spPr/>
        <p:txBody>
          <a:bodyPr/>
          <a:lstStyle/>
          <a:p>
            <a:pPr>
              <a:defRPr/>
            </a:pPr>
            <a:r>
              <a:rPr lang="en-US"/>
              <a:t>TAMUCC</a:t>
            </a:r>
            <a:r>
              <a:rPr lang="en-US" sz="2000">
                <a:solidFill>
                  <a:schemeClr val="accent2"/>
                </a:solidFill>
              </a:rPr>
              <a:t>●</a:t>
            </a:r>
            <a:r>
              <a:rPr lang="en-US"/>
              <a:t>EDU</a:t>
            </a:r>
            <a:endParaRPr lang="en-US">
              <a:latin typeface="+mj-lt"/>
            </a:endParaRPr>
          </a:p>
        </p:txBody>
      </p:sp>
      <p:sp>
        <p:nvSpPr>
          <p:cNvPr id="6" name="Slide Number Placeholder 5"/>
          <p:cNvSpPr>
            <a:spLocks noGrp="1"/>
          </p:cNvSpPr>
          <p:nvPr>
            <p:ph type="sldNum" sz="quarter" idx="12"/>
          </p:nvPr>
        </p:nvSpPr>
        <p:spPr/>
        <p:txBody>
          <a:bodyPr/>
          <a:lstStyle/>
          <a:p>
            <a:fld id="{2916416C-A7D6-4F68-B752-998B562B07D9}" type="slidenum">
              <a:rPr lang="en-US" altLang="en-US" smtClean="0"/>
              <a:pPr/>
              <a:t>‹#›</a:t>
            </a:fld>
            <a:endParaRPr lang="en-US" altLang="en-US" sz="1200">
              <a:solidFill>
                <a:schemeClr val="tx2"/>
              </a:solidFill>
            </a:endParaRPr>
          </a:p>
        </p:txBody>
      </p:sp>
    </p:spTree>
    <p:extLst>
      <p:ext uri="{BB962C8B-B14F-4D97-AF65-F5344CB8AC3E}">
        <p14:creationId xmlns:p14="http://schemas.microsoft.com/office/powerpoint/2010/main" val="4060128933"/>
      </p:ext>
    </p:extLst>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6C959C3A-FAA0-4BF5-905A-A3211671AC21}" type="datetimeFigureOut">
              <a:rPr lang="en-US" smtClean="0"/>
              <a:pPr>
                <a:defRPr/>
              </a:pPr>
              <a:t>1/19/2021</a:t>
            </a:fld>
            <a:endParaRPr lang="en-US" dirty="0">
              <a:solidFill>
                <a:schemeClr val="tx2"/>
              </a:solidFill>
            </a:endParaRPr>
          </a:p>
        </p:txBody>
      </p:sp>
      <p:sp>
        <p:nvSpPr>
          <p:cNvPr id="6" name="Footer Placeholder 5"/>
          <p:cNvSpPr>
            <a:spLocks noGrp="1"/>
          </p:cNvSpPr>
          <p:nvPr>
            <p:ph type="ftr" sz="quarter" idx="11"/>
          </p:nvPr>
        </p:nvSpPr>
        <p:spPr/>
        <p:txBody>
          <a:bodyPr/>
          <a:lstStyle/>
          <a:p>
            <a:pPr>
              <a:defRPr/>
            </a:pPr>
            <a:r>
              <a:rPr lang="en-US"/>
              <a:t>TAMUCC</a:t>
            </a:r>
            <a:r>
              <a:rPr lang="en-US" sz="2000">
                <a:solidFill>
                  <a:schemeClr val="accent2"/>
                </a:solidFill>
              </a:rPr>
              <a:t>●</a:t>
            </a:r>
            <a:r>
              <a:rPr lang="en-US"/>
              <a:t>EDU</a:t>
            </a:r>
            <a:endParaRPr lang="en-US">
              <a:latin typeface="+mj-lt"/>
            </a:endParaRPr>
          </a:p>
        </p:txBody>
      </p:sp>
      <p:sp>
        <p:nvSpPr>
          <p:cNvPr id="7" name="Slide Number Placeholder 6"/>
          <p:cNvSpPr>
            <a:spLocks noGrp="1"/>
          </p:cNvSpPr>
          <p:nvPr>
            <p:ph type="sldNum" sz="quarter" idx="12"/>
          </p:nvPr>
        </p:nvSpPr>
        <p:spPr/>
        <p:txBody>
          <a:bodyPr/>
          <a:lstStyle/>
          <a:p>
            <a:fld id="{3D9552B7-8532-48C0-B1B8-9F2C68A36977}" type="slidenum">
              <a:rPr lang="en-US" altLang="en-US" smtClean="0"/>
              <a:pPr/>
              <a:t>‹#›</a:t>
            </a:fld>
            <a:endParaRPr lang="en-US" altLang="en-US" sz="1200">
              <a:solidFill>
                <a:schemeClr val="tx2"/>
              </a:solidFill>
            </a:endParaRPr>
          </a:p>
        </p:txBody>
      </p:sp>
    </p:spTree>
    <p:extLst>
      <p:ext uri="{BB962C8B-B14F-4D97-AF65-F5344CB8AC3E}">
        <p14:creationId xmlns:p14="http://schemas.microsoft.com/office/powerpoint/2010/main" val="982648584"/>
      </p:ext>
    </p:extLst>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BED98FB0-F835-46AF-A153-0A726A14BF59}" type="datetimeFigureOut">
              <a:rPr lang="en-US" smtClean="0"/>
              <a:pPr>
                <a:defRPr/>
              </a:pPr>
              <a:t>1/19/2021</a:t>
            </a:fld>
            <a:endParaRPr lang="en-US" dirty="0">
              <a:solidFill>
                <a:schemeClr val="tx2"/>
              </a:solidFill>
            </a:endParaRPr>
          </a:p>
        </p:txBody>
      </p:sp>
      <p:sp>
        <p:nvSpPr>
          <p:cNvPr id="8" name="Footer Placeholder 7"/>
          <p:cNvSpPr>
            <a:spLocks noGrp="1"/>
          </p:cNvSpPr>
          <p:nvPr>
            <p:ph type="ftr" sz="quarter" idx="11"/>
          </p:nvPr>
        </p:nvSpPr>
        <p:spPr/>
        <p:txBody>
          <a:bodyPr/>
          <a:lstStyle/>
          <a:p>
            <a:pPr>
              <a:defRPr/>
            </a:pPr>
            <a:r>
              <a:rPr lang="en-US"/>
              <a:t>TAMUCC</a:t>
            </a:r>
            <a:r>
              <a:rPr lang="en-US" sz="2000">
                <a:solidFill>
                  <a:schemeClr val="accent2"/>
                </a:solidFill>
              </a:rPr>
              <a:t>●</a:t>
            </a:r>
            <a:r>
              <a:rPr lang="en-US"/>
              <a:t>EDU</a:t>
            </a:r>
            <a:endParaRPr lang="en-US">
              <a:latin typeface="+mj-lt"/>
            </a:endParaRPr>
          </a:p>
        </p:txBody>
      </p:sp>
      <p:sp>
        <p:nvSpPr>
          <p:cNvPr id="9" name="Slide Number Placeholder 8"/>
          <p:cNvSpPr>
            <a:spLocks noGrp="1"/>
          </p:cNvSpPr>
          <p:nvPr>
            <p:ph type="sldNum" sz="quarter" idx="12"/>
          </p:nvPr>
        </p:nvSpPr>
        <p:spPr/>
        <p:txBody>
          <a:bodyPr/>
          <a:lstStyle/>
          <a:p>
            <a:fld id="{CE8B5B98-912A-47BC-94E0-4518EF692C14}" type="slidenum">
              <a:rPr lang="en-US" altLang="en-US" smtClean="0"/>
              <a:pPr/>
              <a:t>‹#›</a:t>
            </a:fld>
            <a:endParaRPr lang="en-US" altLang="en-US" sz="1200">
              <a:solidFill>
                <a:schemeClr val="tx2"/>
              </a:solidFill>
            </a:endParaRPr>
          </a:p>
        </p:txBody>
      </p:sp>
    </p:spTree>
    <p:extLst>
      <p:ext uri="{BB962C8B-B14F-4D97-AF65-F5344CB8AC3E}">
        <p14:creationId xmlns:p14="http://schemas.microsoft.com/office/powerpoint/2010/main" val="3255603440"/>
      </p:ext>
    </p:extLst>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pPr>
              <a:defRPr/>
            </a:pPr>
            <a:fld id="{39246916-9ADC-480E-B35C-6E9396B14F48}" type="datetimeFigureOut">
              <a:rPr lang="en-US" smtClean="0"/>
              <a:pPr>
                <a:defRPr/>
              </a:pPr>
              <a:t>1/19/2021</a:t>
            </a:fld>
            <a:endParaRPr lang="en-US" dirty="0">
              <a:solidFill>
                <a:schemeClr val="tx2"/>
              </a:solidFill>
            </a:endParaRPr>
          </a:p>
        </p:txBody>
      </p:sp>
      <p:sp>
        <p:nvSpPr>
          <p:cNvPr id="5" name="Footer Placeholder 3"/>
          <p:cNvSpPr>
            <a:spLocks noGrp="1"/>
          </p:cNvSpPr>
          <p:nvPr>
            <p:ph type="ftr" sz="quarter" idx="11"/>
          </p:nvPr>
        </p:nvSpPr>
        <p:spPr/>
        <p:txBody>
          <a:bodyPr/>
          <a:lstStyle/>
          <a:p>
            <a:pPr>
              <a:defRPr/>
            </a:pPr>
            <a:r>
              <a:rPr lang="en-US"/>
              <a:t>TAMUCC</a:t>
            </a:r>
            <a:r>
              <a:rPr lang="en-US" sz="2000">
                <a:solidFill>
                  <a:schemeClr val="accent2"/>
                </a:solidFill>
              </a:rPr>
              <a:t>●</a:t>
            </a:r>
            <a:r>
              <a:rPr lang="en-US"/>
              <a:t>EDU</a:t>
            </a:r>
            <a:endParaRPr lang="en-US">
              <a:latin typeface="+mj-lt"/>
            </a:endParaRPr>
          </a:p>
        </p:txBody>
      </p:sp>
      <p:sp>
        <p:nvSpPr>
          <p:cNvPr id="6" name="Slide Number Placeholder 4"/>
          <p:cNvSpPr>
            <a:spLocks noGrp="1"/>
          </p:cNvSpPr>
          <p:nvPr>
            <p:ph type="sldNum" sz="quarter" idx="12"/>
          </p:nvPr>
        </p:nvSpPr>
        <p:spPr/>
        <p:txBody>
          <a:bodyPr/>
          <a:lstStyle/>
          <a:p>
            <a:fld id="{3F42C5B8-B238-4EA5-BFFF-524E4B382921}" type="slidenum">
              <a:rPr lang="en-US" altLang="en-US" smtClean="0"/>
              <a:pPr/>
              <a:t>‹#›</a:t>
            </a:fld>
            <a:endParaRPr lang="en-US" altLang="en-US" sz="1200">
              <a:solidFill>
                <a:schemeClr val="tx2"/>
              </a:solidFill>
            </a:endParaRPr>
          </a:p>
        </p:txBody>
      </p:sp>
    </p:spTree>
    <p:extLst>
      <p:ext uri="{BB962C8B-B14F-4D97-AF65-F5344CB8AC3E}">
        <p14:creationId xmlns:p14="http://schemas.microsoft.com/office/powerpoint/2010/main" val="3824451794"/>
      </p:ext>
    </p:extLst>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pPr>
              <a:defRPr/>
            </a:pPr>
            <a:fld id="{A8E3ED79-4C25-4CAB-A37C-482AED4069FF}" type="datetimeFigureOut">
              <a:rPr lang="en-US" smtClean="0"/>
              <a:pPr>
                <a:defRPr/>
              </a:pPr>
              <a:t>1/19/2021</a:t>
            </a:fld>
            <a:endParaRPr lang="en-US" dirty="0">
              <a:solidFill>
                <a:schemeClr val="tx2"/>
              </a:solidFill>
            </a:endParaRPr>
          </a:p>
        </p:txBody>
      </p:sp>
      <p:sp>
        <p:nvSpPr>
          <p:cNvPr id="5" name="Footer Placeholder 2"/>
          <p:cNvSpPr>
            <a:spLocks noGrp="1"/>
          </p:cNvSpPr>
          <p:nvPr>
            <p:ph type="ftr" sz="quarter" idx="11"/>
          </p:nvPr>
        </p:nvSpPr>
        <p:spPr/>
        <p:txBody>
          <a:bodyPr/>
          <a:lstStyle/>
          <a:p>
            <a:pPr>
              <a:defRPr/>
            </a:pPr>
            <a:r>
              <a:rPr lang="en-US"/>
              <a:t>TAMUCC</a:t>
            </a:r>
            <a:r>
              <a:rPr lang="en-US" sz="2000">
                <a:solidFill>
                  <a:schemeClr val="accent2"/>
                </a:solidFill>
              </a:rPr>
              <a:t>●</a:t>
            </a:r>
            <a:r>
              <a:rPr lang="en-US"/>
              <a:t>EDU</a:t>
            </a:r>
            <a:endParaRPr lang="en-US">
              <a:latin typeface="+mj-lt"/>
            </a:endParaRPr>
          </a:p>
        </p:txBody>
      </p:sp>
      <p:sp>
        <p:nvSpPr>
          <p:cNvPr id="6" name="Slide Number Placeholder 3"/>
          <p:cNvSpPr>
            <a:spLocks noGrp="1"/>
          </p:cNvSpPr>
          <p:nvPr>
            <p:ph type="sldNum" sz="quarter" idx="12"/>
          </p:nvPr>
        </p:nvSpPr>
        <p:spPr/>
        <p:txBody>
          <a:bodyPr/>
          <a:lstStyle/>
          <a:p>
            <a:fld id="{53844860-2F0B-47E0-801A-09BB60E55686}" type="slidenum">
              <a:rPr lang="en-US" altLang="en-US" smtClean="0"/>
              <a:pPr/>
              <a:t>‹#›</a:t>
            </a:fld>
            <a:endParaRPr lang="en-US" altLang="en-US" sz="1200">
              <a:solidFill>
                <a:schemeClr val="tx2"/>
              </a:solidFill>
            </a:endParaRPr>
          </a:p>
        </p:txBody>
      </p:sp>
    </p:spTree>
    <p:extLst>
      <p:ext uri="{BB962C8B-B14F-4D97-AF65-F5344CB8AC3E}">
        <p14:creationId xmlns:p14="http://schemas.microsoft.com/office/powerpoint/2010/main" val="1724935338"/>
      </p:ext>
    </p:extLst>
  </p:cSld>
  <p:clrMapOvr>
    <a:masterClrMapping/>
  </p:clrMapOvr>
  <p:transitio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pPr>
              <a:defRPr/>
            </a:pPr>
            <a:fld id="{B15CAF2F-287E-497D-8141-A8226F48F4A1}" type="datetimeFigureOut">
              <a:rPr lang="en-US" smtClean="0"/>
              <a:pPr>
                <a:defRPr/>
              </a:pPr>
              <a:t>1/19/2021</a:t>
            </a:fld>
            <a:endParaRPr lang="en-US" dirty="0">
              <a:solidFill>
                <a:schemeClr val="tx2"/>
              </a:solidFill>
            </a:endParaRPr>
          </a:p>
        </p:txBody>
      </p:sp>
      <p:sp>
        <p:nvSpPr>
          <p:cNvPr id="5" name="Footer Placeholder 5"/>
          <p:cNvSpPr>
            <a:spLocks noGrp="1"/>
          </p:cNvSpPr>
          <p:nvPr>
            <p:ph type="ftr" sz="quarter" idx="11"/>
          </p:nvPr>
        </p:nvSpPr>
        <p:spPr/>
        <p:txBody>
          <a:bodyPr/>
          <a:lstStyle/>
          <a:p>
            <a:pPr>
              <a:defRPr/>
            </a:pPr>
            <a:r>
              <a:rPr lang="en-US"/>
              <a:t>TAMUCC</a:t>
            </a:r>
            <a:r>
              <a:rPr lang="en-US" sz="2000">
                <a:solidFill>
                  <a:schemeClr val="accent2"/>
                </a:solidFill>
              </a:rPr>
              <a:t>●</a:t>
            </a:r>
            <a:r>
              <a:rPr lang="en-US"/>
              <a:t>EDU</a:t>
            </a:r>
            <a:endParaRPr lang="en-US">
              <a:latin typeface="+mj-lt"/>
            </a:endParaRPr>
          </a:p>
        </p:txBody>
      </p:sp>
      <p:sp>
        <p:nvSpPr>
          <p:cNvPr id="6" name="Slide Number Placeholder 6"/>
          <p:cNvSpPr>
            <a:spLocks noGrp="1"/>
          </p:cNvSpPr>
          <p:nvPr>
            <p:ph type="sldNum" sz="quarter" idx="12"/>
          </p:nvPr>
        </p:nvSpPr>
        <p:spPr/>
        <p:txBody>
          <a:bodyPr/>
          <a:lstStyle/>
          <a:p>
            <a:fld id="{37DD7761-25EC-4A19-9984-B59F44463D26}" type="slidenum">
              <a:rPr lang="en-US" altLang="en-US" smtClean="0"/>
              <a:pPr/>
              <a:t>‹#›</a:t>
            </a:fld>
            <a:endParaRPr lang="en-US" altLang="en-US" sz="1200">
              <a:solidFill>
                <a:schemeClr val="tx2"/>
              </a:solidFill>
            </a:endParaRPr>
          </a:p>
        </p:txBody>
      </p:sp>
    </p:spTree>
    <p:extLst>
      <p:ext uri="{BB962C8B-B14F-4D97-AF65-F5344CB8AC3E}">
        <p14:creationId xmlns:p14="http://schemas.microsoft.com/office/powerpoint/2010/main" val="444787821"/>
      </p:ext>
    </p:extLst>
  </p:cSld>
  <p:clrMapOvr>
    <a:masterClrMapping/>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37E8C34B-34CA-4667-824F-06D7519603FB}" type="datetimeFigureOut">
              <a:rPr lang="en-US" smtClean="0"/>
              <a:pPr>
                <a:defRPr/>
              </a:pPr>
              <a:t>1/19/2021</a:t>
            </a:fld>
            <a:endParaRPr lang="en-US" dirty="0">
              <a:solidFill>
                <a:schemeClr val="tx2"/>
              </a:solidFill>
            </a:endParaRPr>
          </a:p>
        </p:txBody>
      </p:sp>
      <p:sp>
        <p:nvSpPr>
          <p:cNvPr id="6" name="Footer Placeholder 5"/>
          <p:cNvSpPr>
            <a:spLocks noGrp="1"/>
          </p:cNvSpPr>
          <p:nvPr>
            <p:ph type="ftr" sz="quarter" idx="11"/>
          </p:nvPr>
        </p:nvSpPr>
        <p:spPr/>
        <p:txBody>
          <a:bodyPr/>
          <a:lstStyle/>
          <a:p>
            <a:pPr>
              <a:defRPr/>
            </a:pPr>
            <a:r>
              <a:rPr lang="en-US"/>
              <a:t>TAMUCC</a:t>
            </a:r>
            <a:r>
              <a:rPr lang="en-US" sz="2000">
                <a:solidFill>
                  <a:schemeClr val="accent2"/>
                </a:solidFill>
              </a:rPr>
              <a:t>●</a:t>
            </a:r>
            <a:r>
              <a:rPr lang="en-US"/>
              <a:t>EDU</a:t>
            </a:r>
            <a:endParaRPr lang="en-US">
              <a:latin typeface="+mj-lt"/>
            </a:endParaRPr>
          </a:p>
        </p:txBody>
      </p:sp>
      <p:sp>
        <p:nvSpPr>
          <p:cNvPr id="7" name="Slide Number Placeholder 6"/>
          <p:cNvSpPr>
            <a:spLocks noGrp="1"/>
          </p:cNvSpPr>
          <p:nvPr>
            <p:ph type="sldNum" sz="quarter" idx="12"/>
          </p:nvPr>
        </p:nvSpPr>
        <p:spPr/>
        <p:txBody>
          <a:bodyPr/>
          <a:lstStyle/>
          <a:p>
            <a:fld id="{149405AA-C539-4C71-A12E-F9099E18B17E}" type="slidenum">
              <a:rPr lang="en-US" altLang="en-US" smtClean="0"/>
              <a:pPr/>
              <a:t>‹#›</a:t>
            </a:fld>
            <a:endParaRPr lang="en-US" altLang="en-US" sz="1200">
              <a:solidFill>
                <a:schemeClr val="tx2"/>
              </a:solidFill>
            </a:endParaRPr>
          </a:p>
        </p:txBody>
      </p:sp>
    </p:spTree>
    <p:extLst>
      <p:ext uri="{BB962C8B-B14F-4D97-AF65-F5344CB8AC3E}">
        <p14:creationId xmlns:p14="http://schemas.microsoft.com/office/powerpoint/2010/main" val="3043519269"/>
      </p:ext>
    </p:extLst>
  </p:cSld>
  <p:clrMapOvr>
    <a:masterClrMapping/>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pPr>
              <a:defRPr/>
            </a:pPr>
            <a:fld id="{197E1FD8-0128-43D3-AFAD-D29C33EBB015}" type="datetimeFigureOut">
              <a:rPr lang="en-US" smtClean="0"/>
              <a:pPr>
                <a:defRPr/>
              </a:pPr>
              <a:t>1/19/2021</a:t>
            </a:fld>
            <a:endParaRPr lang="en-US" dirty="0">
              <a:solidFill>
                <a:schemeClr val="tx2"/>
              </a:solidFill>
            </a:endParaRPr>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pPr>
              <a:defRPr/>
            </a:pPr>
            <a:r>
              <a:rPr lang="en-US"/>
              <a:t>TAMUCC</a:t>
            </a:r>
            <a:r>
              <a:rPr lang="en-US" sz="2000">
                <a:solidFill>
                  <a:schemeClr val="accent2"/>
                </a:solidFill>
              </a:rPr>
              <a:t>●</a:t>
            </a:r>
            <a:r>
              <a:rPr lang="en-US"/>
              <a:t>EDU</a:t>
            </a:r>
          </a:p>
        </p:txBody>
      </p:sp>
      <p:sp>
        <p:nvSpPr>
          <p:cNvPr id="6" name="Slide Number Placeholder 5"/>
          <p:cNvSpPr>
            <a:spLocks noGrp="1"/>
          </p:cNvSpPr>
          <p:nvPr>
            <p:ph type="sldNum" sz="quarter" idx="4"/>
          </p:nvPr>
        </p:nvSpPr>
        <p:spPr>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ABFCFA57-8BA8-491A-9691-0438EE2A4176}" type="slidenum">
              <a:rPr lang="en-US" altLang="en-US" smtClean="0"/>
              <a:pPr/>
              <a:t>‹#›</a:t>
            </a:fld>
            <a:endParaRPr lang="en-US" altLang="en-US" sz="1200">
              <a:solidFill>
                <a:schemeClr val="tx2"/>
              </a:solidFill>
            </a:endParaRPr>
          </a:p>
        </p:txBody>
      </p:sp>
    </p:spTree>
    <p:extLst>
      <p:ext uri="{BB962C8B-B14F-4D97-AF65-F5344CB8AC3E}">
        <p14:creationId xmlns:p14="http://schemas.microsoft.com/office/powerpoint/2010/main" val="246580072"/>
      </p:ext>
    </p:extLst>
  </p:cSld>
  <p:clrMap bg1="dk1" tx1="lt1" bg2="dk2" tx2="lt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 id="2147483884" r:id="rId12"/>
    <p:sldLayoutId id="2147483885" r:id="rId13"/>
    <p:sldLayoutId id="2147483886" r:id="rId14"/>
    <p:sldLayoutId id="2147483887" r:id="rId15"/>
    <p:sldLayoutId id="2147483888" r:id="rId16"/>
    <p:sldLayoutId id="2147483889" r:id="rId17"/>
  </p:sldLayoutIdLst>
  <p:transition>
    <p:wipe dir="r"/>
  </p:transition>
  <p:hf sldNum="0" hdr="0" dt="0"/>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onlinegift.tamucc.edu/"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secure.touchnet.com/C21490_ustores/web/"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hyperlink" Target="https://moneyconnect.tamuk.edu/C20209_ustores/web/index.jsp" TargetMode="External"/><Relationship Id="rId4" Type="http://schemas.openxmlformats.org/officeDocument/2006/relationships/hyperlink" Target="https://ezpay.utdallas.edu/C20239_ustores/web/" TargetMode="Externa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6.emf"/><Relationship Id="rId4" Type="http://schemas.openxmlformats.org/officeDocument/2006/relationships/oleObject" Target="../embeddings/oleObject1.bin"/></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tpg.tamucc.edu/C20207_ustores/web/index.jsp"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5" name="Rectangle 2">
            <a:extLst>
              <a:ext uri="{FF2B5EF4-FFF2-40B4-BE49-F238E27FC236}">
                <a16:creationId xmlns:a16="http://schemas.microsoft.com/office/drawing/2014/main" id="{4F12DC69-F7D5-4360-9D78-2C3A91199F2D}"/>
              </a:ext>
            </a:extLst>
          </p:cNvPr>
          <p:cNvSpPr>
            <a:spLocks noGrp="1" noChangeArrowheads="1"/>
          </p:cNvSpPr>
          <p:nvPr>
            <p:ph type="ctrTitle"/>
          </p:nvPr>
        </p:nvSpPr>
        <p:spPr/>
        <p:txBody>
          <a:bodyPr/>
          <a:lstStyle/>
          <a:p>
            <a:pPr eaLnBrk="1" fontAlgn="auto" hangingPunct="1">
              <a:spcAft>
                <a:spcPts val="0"/>
              </a:spcAft>
              <a:defRPr/>
            </a:pPr>
            <a:r>
              <a:rPr lang="en-US" dirty="0" err="1"/>
              <a:t>TouchNet</a:t>
            </a:r>
            <a:r>
              <a:rPr lang="en-US" dirty="0"/>
              <a:t> Marketplace</a:t>
            </a:r>
            <a:br>
              <a:rPr lang="en-US" dirty="0"/>
            </a:br>
            <a:br>
              <a:rPr lang="en-US" sz="1800" dirty="0"/>
            </a:br>
            <a:endParaRPr lang="en-US" sz="1800" dirty="0"/>
          </a:p>
        </p:txBody>
      </p:sp>
      <p:sp>
        <p:nvSpPr>
          <p:cNvPr id="2" name="Rectangle 8">
            <a:extLst>
              <a:ext uri="{FF2B5EF4-FFF2-40B4-BE49-F238E27FC236}">
                <a16:creationId xmlns:a16="http://schemas.microsoft.com/office/drawing/2014/main" id="{4899AC8D-5C9A-45AF-A654-BDDE557969A3}"/>
              </a:ext>
            </a:extLst>
          </p:cNvPr>
          <p:cNvSpPr>
            <a:spLocks noGrp="1" noChangeArrowheads="1"/>
          </p:cNvSpPr>
          <p:nvPr>
            <p:ph type="subTitle" idx="1"/>
          </p:nvPr>
        </p:nvSpPr>
        <p:spPr>
          <a:xfrm>
            <a:off x="1066800" y="3886200"/>
            <a:ext cx="7086600" cy="1752600"/>
          </a:xfrm>
        </p:spPr>
        <p:txBody>
          <a:bodyPr/>
          <a:lstStyle/>
          <a:p>
            <a:pPr eaLnBrk="1" hangingPunct="1"/>
            <a:r>
              <a:rPr lang="en-US" altLang="en-US" dirty="0"/>
              <a:t>TEXAS A&amp;M UNIVERSITY – CORPUS CHRISTI</a:t>
            </a:r>
          </a:p>
          <a:p>
            <a:pPr eaLnBrk="1" hangingPunct="1"/>
            <a:endParaRPr lang="en-US" altLang="en-US" dirty="0"/>
          </a:p>
          <a:p>
            <a:pPr eaLnBrk="1" hangingPunct="1"/>
            <a:r>
              <a:rPr lang="en-US" altLang="en-US" dirty="0"/>
              <a:t>SPRING 2021</a:t>
            </a:r>
          </a:p>
          <a:p>
            <a:pPr eaLnBrk="1" hangingPunct="1"/>
            <a:endParaRPr lang="en-US" altLang="en-US" dirty="0"/>
          </a:p>
        </p:txBody>
      </p:sp>
    </p:spTree>
  </p:cSld>
  <p:clrMapOvr>
    <a:masterClrMapping/>
  </p:clrMapOvr>
  <p:transition>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a:extLst>
              <a:ext uri="{FF2B5EF4-FFF2-40B4-BE49-F238E27FC236}">
                <a16:creationId xmlns:a16="http://schemas.microsoft.com/office/drawing/2014/main" id="{D449A678-B01B-46B8-A686-F315DF8DFDB3}"/>
              </a:ext>
            </a:extLst>
          </p:cNvPr>
          <p:cNvSpPr>
            <a:spLocks noGrp="1" noChangeArrowheads="1"/>
          </p:cNvSpPr>
          <p:nvPr>
            <p:ph type="title"/>
          </p:nvPr>
        </p:nvSpPr>
        <p:spPr/>
        <p:txBody>
          <a:bodyPr/>
          <a:lstStyle/>
          <a:p>
            <a:pPr eaLnBrk="1" fontAlgn="auto" hangingPunct="1">
              <a:spcAft>
                <a:spcPts val="0"/>
              </a:spcAft>
              <a:defRPr/>
            </a:pPr>
            <a:r>
              <a:rPr lang="en-US" sz="3200"/>
              <a:t>What is uPay?</a:t>
            </a:r>
            <a:br>
              <a:rPr lang="en-US" sz="3200"/>
            </a:br>
            <a:endParaRPr lang="en-US" sz="3200"/>
          </a:p>
        </p:txBody>
      </p:sp>
      <p:sp>
        <p:nvSpPr>
          <p:cNvPr id="2" name="Rectangle 3">
            <a:extLst>
              <a:ext uri="{FF2B5EF4-FFF2-40B4-BE49-F238E27FC236}">
                <a16:creationId xmlns:a16="http://schemas.microsoft.com/office/drawing/2014/main" id="{72327DE0-83ED-49F1-B21E-CD4563A19120}"/>
              </a:ext>
            </a:extLst>
          </p:cNvPr>
          <p:cNvSpPr>
            <a:spLocks noGrp="1" noChangeArrowheads="1"/>
          </p:cNvSpPr>
          <p:nvPr>
            <p:ph idx="1"/>
          </p:nvPr>
        </p:nvSpPr>
        <p:spPr/>
        <p:txBody>
          <a:bodyPr/>
          <a:lstStyle/>
          <a:p>
            <a:pPr eaLnBrk="1" hangingPunct="1">
              <a:lnSpc>
                <a:spcPct val="80000"/>
              </a:lnSpc>
            </a:pPr>
            <a:endParaRPr lang="en-US" altLang="en-US" sz="1600" b="1"/>
          </a:p>
          <a:p>
            <a:pPr eaLnBrk="1" hangingPunct="1">
              <a:lnSpc>
                <a:spcPct val="80000"/>
              </a:lnSpc>
            </a:pPr>
            <a:r>
              <a:rPr lang="en-US" altLang="en-US"/>
              <a:t>uPay is what’s referred to as a Payment Application.</a:t>
            </a:r>
          </a:p>
          <a:p>
            <a:pPr eaLnBrk="1" hangingPunct="1">
              <a:lnSpc>
                <a:spcPct val="80000"/>
              </a:lnSpc>
            </a:pPr>
            <a:endParaRPr lang="en-US" altLang="en-US"/>
          </a:p>
          <a:p>
            <a:pPr eaLnBrk="1" hangingPunct="1">
              <a:lnSpc>
                <a:spcPct val="80000"/>
              </a:lnSpc>
            </a:pPr>
            <a:r>
              <a:rPr lang="en-US" altLang="en-US"/>
              <a:t>The goal of uPay is not to replace an existing Business Application but instead provide a PCI Compliant way for you to take payments for it. </a:t>
            </a:r>
          </a:p>
          <a:p>
            <a:pPr eaLnBrk="1" hangingPunct="1">
              <a:lnSpc>
                <a:spcPct val="80000"/>
              </a:lnSpc>
            </a:pPr>
            <a:endParaRPr lang="en-US" altLang="en-US"/>
          </a:p>
          <a:p>
            <a:pPr eaLnBrk="1" hangingPunct="1">
              <a:lnSpc>
                <a:spcPct val="80000"/>
              </a:lnSpc>
            </a:pPr>
            <a:r>
              <a:rPr lang="en-US" altLang="en-US"/>
              <a:t>The uPay functionality focuses on the payment collection and reporting aspects of the process where as your Business Application would remain as the core business functionality. </a:t>
            </a:r>
          </a:p>
          <a:p>
            <a:pPr eaLnBrk="1" hangingPunct="1">
              <a:lnSpc>
                <a:spcPct val="80000"/>
              </a:lnSpc>
            </a:pPr>
            <a:endParaRPr lang="en-US" altLang="en-US"/>
          </a:p>
          <a:p>
            <a:pPr eaLnBrk="1" hangingPunct="1">
              <a:lnSpc>
                <a:spcPct val="80000"/>
              </a:lnSpc>
            </a:pPr>
            <a:endParaRPr lang="en-US" altLang="en-US" b="1"/>
          </a:p>
          <a:p>
            <a:pPr eaLnBrk="1" hangingPunct="1">
              <a:lnSpc>
                <a:spcPct val="80000"/>
              </a:lnSpc>
            </a:pPr>
            <a:endParaRPr lang="en-US" altLang="en-US" b="1"/>
          </a:p>
          <a:p>
            <a:pPr eaLnBrk="1" hangingPunct="1">
              <a:lnSpc>
                <a:spcPct val="80000"/>
              </a:lnSpc>
            </a:pPr>
            <a:endParaRPr lang="en-US" altLang="en-US" b="1"/>
          </a:p>
        </p:txBody>
      </p:sp>
      <p:sp>
        <p:nvSpPr>
          <p:cNvPr id="22532" name="Footer Placeholder 3">
            <a:extLst>
              <a:ext uri="{FF2B5EF4-FFF2-40B4-BE49-F238E27FC236}">
                <a16:creationId xmlns:a16="http://schemas.microsoft.com/office/drawing/2014/main" id="{2E4BDA46-E8A5-4489-A6D7-CFFB0482A9B8}"/>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100"/>
              <a:t>TAMUCC</a:t>
            </a:r>
            <a:r>
              <a:rPr lang="en-US" altLang="en-US" sz="2000">
                <a:solidFill>
                  <a:schemeClr val="accent2"/>
                </a:solidFill>
              </a:rPr>
              <a:t>●</a:t>
            </a:r>
            <a:r>
              <a:rPr lang="en-US" altLang="en-US" sz="1100"/>
              <a:t>EDU</a:t>
            </a:r>
          </a:p>
        </p:txBody>
      </p:sp>
    </p:spTree>
  </p:cSld>
  <p:clrMapOvr>
    <a:masterClrMapping/>
  </p:clrMapOvr>
  <p:transition>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a:extLst>
              <a:ext uri="{FF2B5EF4-FFF2-40B4-BE49-F238E27FC236}">
                <a16:creationId xmlns:a16="http://schemas.microsoft.com/office/drawing/2014/main" id="{AB46C2E8-6B4E-4080-85C2-F72652898851}"/>
              </a:ext>
            </a:extLst>
          </p:cNvPr>
          <p:cNvSpPr>
            <a:spLocks noGrp="1" noChangeArrowheads="1"/>
          </p:cNvSpPr>
          <p:nvPr>
            <p:ph type="title"/>
          </p:nvPr>
        </p:nvSpPr>
        <p:spPr/>
        <p:txBody>
          <a:bodyPr/>
          <a:lstStyle/>
          <a:p>
            <a:pPr eaLnBrk="1" fontAlgn="auto" hangingPunct="1">
              <a:spcAft>
                <a:spcPts val="0"/>
              </a:spcAft>
              <a:defRPr/>
            </a:pPr>
            <a:r>
              <a:rPr lang="en-US" sz="3200"/>
              <a:t>What is uPay?</a:t>
            </a:r>
            <a:br>
              <a:rPr lang="en-US" sz="3200"/>
            </a:br>
            <a:endParaRPr lang="en-US" sz="3200"/>
          </a:p>
        </p:txBody>
      </p:sp>
      <p:sp>
        <p:nvSpPr>
          <p:cNvPr id="2" name="Rectangle 3">
            <a:extLst>
              <a:ext uri="{FF2B5EF4-FFF2-40B4-BE49-F238E27FC236}">
                <a16:creationId xmlns:a16="http://schemas.microsoft.com/office/drawing/2014/main" id="{988889F8-06BF-4741-B8AE-CEB0631B7A22}"/>
              </a:ext>
            </a:extLst>
          </p:cNvPr>
          <p:cNvSpPr>
            <a:spLocks noGrp="1" noChangeArrowheads="1"/>
          </p:cNvSpPr>
          <p:nvPr>
            <p:ph idx="1"/>
          </p:nvPr>
        </p:nvSpPr>
        <p:spPr/>
        <p:txBody>
          <a:bodyPr/>
          <a:lstStyle/>
          <a:p>
            <a:pPr eaLnBrk="1" hangingPunct="1">
              <a:lnSpc>
                <a:spcPct val="80000"/>
              </a:lnSpc>
            </a:pPr>
            <a:endParaRPr lang="en-US" altLang="en-US" sz="1600" b="1"/>
          </a:p>
          <a:p>
            <a:pPr eaLnBrk="1" hangingPunct="1">
              <a:lnSpc>
                <a:spcPct val="80000"/>
              </a:lnSpc>
            </a:pPr>
            <a:r>
              <a:rPr lang="en-US" altLang="en-US"/>
              <a:t>An example of a Business Application could be a web site your team has written to sell athletic tickets, be used by non-students to apply for admissions or be an alumni website where alumnus could make donations or sign up for alumni events, to name a few. </a:t>
            </a:r>
          </a:p>
          <a:p>
            <a:pPr eaLnBrk="1" hangingPunct="1">
              <a:lnSpc>
                <a:spcPct val="80000"/>
              </a:lnSpc>
            </a:pPr>
            <a:endParaRPr lang="en-US" altLang="en-US"/>
          </a:p>
          <a:p>
            <a:pPr eaLnBrk="1" hangingPunct="1">
              <a:lnSpc>
                <a:spcPct val="80000"/>
              </a:lnSpc>
            </a:pPr>
            <a:r>
              <a:rPr lang="en-US" altLang="en-US"/>
              <a:t>The Business Application would handle the business process and link to the uPay site for the collection of the payment. </a:t>
            </a:r>
          </a:p>
          <a:p>
            <a:pPr eaLnBrk="1" hangingPunct="1">
              <a:lnSpc>
                <a:spcPct val="80000"/>
              </a:lnSpc>
            </a:pPr>
            <a:endParaRPr lang="en-US" altLang="en-US"/>
          </a:p>
          <a:p>
            <a:pPr eaLnBrk="1" hangingPunct="1">
              <a:lnSpc>
                <a:spcPct val="80000"/>
              </a:lnSpc>
            </a:pPr>
            <a:endParaRPr lang="en-US" altLang="en-US" b="1"/>
          </a:p>
        </p:txBody>
      </p:sp>
      <p:sp>
        <p:nvSpPr>
          <p:cNvPr id="23556" name="Footer Placeholder 3">
            <a:extLst>
              <a:ext uri="{FF2B5EF4-FFF2-40B4-BE49-F238E27FC236}">
                <a16:creationId xmlns:a16="http://schemas.microsoft.com/office/drawing/2014/main" id="{3091FB81-802B-4E2E-A5A3-985B1A67E52B}"/>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100"/>
              <a:t>TAMUCC</a:t>
            </a:r>
            <a:r>
              <a:rPr lang="en-US" altLang="en-US" sz="2000">
                <a:solidFill>
                  <a:schemeClr val="accent2"/>
                </a:solidFill>
              </a:rPr>
              <a:t>●</a:t>
            </a:r>
            <a:r>
              <a:rPr lang="en-US" altLang="en-US" sz="1100"/>
              <a:t>EDU</a:t>
            </a:r>
          </a:p>
        </p:txBody>
      </p:sp>
    </p:spTree>
  </p:cSld>
  <p:clrMapOvr>
    <a:masterClrMapping/>
  </p:clrMapOvr>
  <p:transition>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a:extLst>
              <a:ext uri="{FF2B5EF4-FFF2-40B4-BE49-F238E27FC236}">
                <a16:creationId xmlns:a16="http://schemas.microsoft.com/office/drawing/2014/main" id="{C7755EAD-EE70-422C-8AD4-D30718F10C43}"/>
              </a:ext>
            </a:extLst>
          </p:cNvPr>
          <p:cNvSpPr>
            <a:spLocks noGrp="1" noChangeArrowheads="1"/>
          </p:cNvSpPr>
          <p:nvPr>
            <p:ph type="title"/>
          </p:nvPr>
        </p:nvSpPr>
        <p:spPr/>
        <p:txBody>
          <a:bodyPr>
            <a:normAutofit/>
          </a:bodyPr>
          <a:lstStyle/>
          <a:p>
            <a:pPr eaLnBrk="1" fontAlgn="auto" hangingPunct="1">
              <a:spcAft>
                <a:spcPts val="0"/>
              </a:spcAft>
              <a:defRPr/>
            </a:pPr>
            <a:r>
              <a:rPr lang="en-US"/>
              <a:t>Some common ways uPay is used:</a:t>
            </a:r>
          </a:p>
        </p:txBody>
      </p:sp>
      <p:sp>
        <p:nvSpPr>
          <p:cNvPr id="24580" name="Rectangle 3">
            <a:extLst>
              <a:ext uri="{FF2B5EF4-FFF2-40B4-BE49-F238E27FC236}">
                <a16:creationId xmlns:a16="http://schemas.microsoft.com/office/drawing/2014/main" id="{591B272B-64D3-4540-883B-0325D9C37D28}"/>
              </a:ext>
            </a:extLst>
          </p:cNvPr>
          <p:cNvSpPr>
            <a:spLocks noGrp="1" noChangeArrowheads="1"/>
          </p:cNvSpPr>
          <p:nvPr>
            <p:ph idx="1"/>
          </p:nvPr>
        </p:nvSpPr>
        <p:spPr/>
        <p:txBody>
          <a:bodyPr rtlCol="0">
            <a:normAutofit/>
          </a:bodyPr>
          <a:lstStyle/>
          <a:p>
            <a:pPr eaLnBrk="1" fontAlgn="auto" hangingPunct="1">
              <a:lnSpc>
                <a:spcPct val="80000"/>
              </a:lnSpc>
              <a:spcAft>
                <a:spcPts val="0"/>
              </a:spcAft>
              <a:defRPr/>
            </a:pPr>
            <a:endParaRPr lang="en-US" sz="1600"/>
          </a:p>
          <a:p>
            <a:pPr eaLnBrk="1" fontAlgn="auto" hangingPunct="1">
              <a:lnSpc>
                <a:spcPct val="80000"/>
              </a:lnSpc>
              <a:spcAft>
                <a:spcPts val="0"/>
              </a:spcAft>
              <a:defRPr/>
            </a:pPr>
            <a:r>
              <a:rPr lang="en-US"/>
              <a:t>One of the strengths of uPay is that it can operate largely independent of the specific Business Application. This means that a uPay site tied to an Athletic Ticket Business Application can be very similar to a uPay site tied to an Alumni Giving Business Application. </a:t>
            </a:r>
          </a:p>
          <a:p>
            <a:pPr eaLnBrk="1" fontAlgn="auto" hangingPunct="1">
              <a:lnSpc>
                <a:spcPct val="80000"/>
              </a:lnSpc>
              <a:spcAft>
                <a:spcPts val="0"/>
              </a:spcAft>
              <a:defRPr/>
            </a:pPr>
            <a:endParaRPr lang="en-US"/>
          </a:p>
          <a:p>
            <a:pPr eaLnBrk="1" fontAlgn="auto" hangingPunct="1">
              <a:lnSpc>
                <a:spcPct val="80000"/>
              </a:lnSpc>
              <a:spcAft>
                <a:spcPts val="0"/>
              </a:spcAft>
              <a:defRPr/>
            </a:pPr>
            <a:r>
              <a:rPr lang="en-US"/>
              <a:t>However, here are a couple of alternate ways uPay can be used:</a:t>
            </a:r>
            <a:r>
              <a:rPr lang="en-US" b="1"/>
              <a:t> </a:t>
            </a:r>
          </a:p>
          <a:p>
            <a:pPr lvl="1" eaLnBrk="1" fontAlgn="auto" hangingPunct="1">
              <a:lnSpc>
                <a:spcPct val="80000"/>
              </a:lnSpc>
              <a:spcAft>
                <a:spcPts val="0"/>
              </a:spcAft>
              <a:defRPr/>
            </a:pPr>
            <a:r>
              <a:rPr lang="en-US"/>
              <a:t>As a standalone application to collect donations. </a:t>
            </a:r>
          </a:p>
          <a:p>
            <a:pPr lvl="1" eaLnBrk="1" fontAlgn="auto" hangingPunct="1">
              <a:lnSpc>
                <a:spcPct val="80000"/>
              </a:lnSpc>
              <a:spcAft>
                <a:spcPts val="0"/>
              </a:spcAft>
              <a:defRPr/>
            </a:pPr>
            <a:r>
              <a:rPr lang="en-US"/>
              <a:t>As a standalone application to collect recurring donations. </a:t>
            </a:r>
          </a:p>
          <a:p>
            <a:pPr eaLnBrk="1" fontAlgn="auto" hangingPunct="1">
              <a:lnSpc>
                <a:spcPct val="80000"/>
              </a:lnSpc>
              <a:spcAft>
                <a:spcPts val="0"/>
              </a:spcAft>
              <a:defRPr/>
            </a:pPr>
            <a:endParaRPr lang="en-US" sz="2000"/>
          </a:p>
        </p:txBody>
      </p:sp>
      <p:sp>
        <p:nvSpPr>
          <p:cNvPr id="2" name="Footer Placeholder 3">
            <a:extLst>
              <a:ext uri="{FF2B5EF4-FFF2-40B4-BE49-F238E27FC236}">
                <a16:creationId xmlns:a16="http://schemas.microsoft.com/office/drawing/2014/main" id="{0236BE13-EC77-4991-BCD3-F617B51B7A9C}"/>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100"/>
              <a:t>TAMUCC</a:t>
            </a:r>
            <a:r>
              <a:rPr lang="en-US" altLang="en-US" sz="2000">
                <a:solidFill>
                  <a:schemeClr val="accent2"/>
                </a:solidFill>
              </a:rPr>
              <a:t>●</a:t>
            </a:r>
            <a:r>
              <a:rPr lang="en-US" altLang="en-US" sz="1100"/>
              <a:t>EDU</a:t>
            </a:r>
          </a:p>
        </p:txBody>
      </p:sp>
    </p:spTree>
  </p:cSld>
  <p:clrMapOvr>
    <a:masterClrMapping/>
  </p:clrMapOvr>
  <p:transition>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a:extLst>
              <a:ext uri="{FF2B5EF4-FFF2-40B4-BE49-F238E27FC236}">
                <a16:creationId xmlns:a16="http://schemas.microsoft.com/office/drawing/2014/main" id="{02CAED1A-09D6-4E37-BA08-DC9CC7DC127D}"/>
              </a:ext>
            </a:extLst>
          </p:cNvPr>
          <p:cNvSpPr>
            <a:spLocks noGrp="1" noChangeArrowheads="1"/>
          </p:cNvSpPr>
          <p:nvPr>
            <p:ph type="title"/>
          </p:nvPr>
        </p:nvSpPr>
        <p:spPr/>
        <p:txBody>
          <a:bodyPr>
            <a:normAutofit/>
          </a:bodyPr>
          <a:lstStyle/>
          <a:p>
            <a:pPr eaLnBrk="1" fontAlgn="auto" hangingPunct="1">
              <a:spcAft>
                <a:spcPts val="0"/>
              </a:spcAft>
              <a:defRPr/>
            </a:pPr>
            <a:r>
              <a:rPr lang="en-US" dirty="0"/>
              <a:t>TAMUCC has utilized </a:t>
            </a:r>
            <a:r>
              <a:rPr lang="en-US" dirty="0" err="1"/>
              <a:t>uPay</a:t>
            </a:r>
            <a:r>
              <a:rPr lang="en-US" dirty="0"/>
              <a:t> for:</a:t>
            </a:r>
          </a:p>
        </p:txBody>
      </p:sp>
      <p:sp>
        <p:nvSpPr>
          <p:cNvPr id="2" name="Rectangle 3">
            <a:extLst>
              <a:ext uri="{FF2B5EF4-FFF2-40B4-BE49-F238E27FC236}">
                <a16:creationId xmlns:a16="http://schemas.microsoft.com/office/drawing/2014/main" id="{13E58EB7-4ED1-4976-935A-EDA3A12FAB28}"/>
              </a:ext>
            </a:extLst>
          </p:cNvPr>
          <p:cNvSpPr>
            <a:spLocks noGrp="1" noChangeArrowheads="1"/>
          </p:cNvSpPr>
          <p:nvPr>
            <p:ph idx="1"/>
          </p:nvPr>
        </p:nvSpPr>
        <p:spPr>
          <a:xfrm>
            <a:off x="866437" y="2158501"/>
            <a:ext cx="4953000" cy="2438400"/>
          </a:xfrm>
        </p:spPr>
        <p:txBody>
          <a:bodyPr>
            <a:normAutofit/>
          </a:bodyPr>
          <a:lstStyle/>
          <a:p>
            <a:pPr marL="0" indent="0" eaLnBrk="1" hangingPunct="1">
              <a:lnSpc>
                <a:spcPct val="80000"/>
              </a:lnSpc>
              <a:buNone/>
            </a:pPr>
            <a:endParaRPr lang="en-US" altLang="en-US" sz="1600" dirty="0"/>
          </a:p>
          <a:p>
            <a:pPr eaLnBrk="1" hangingPunct="1">
              <a:lnSpc>
                <a:spcPct val="80000"/>
              </a:lnSpc>
            </a:pPr>
            <a:r>
              <a:rPr lang="en-US" altLang="en-US" b="1" dirty="0">
                <a:hlinkClick r:id="rId3"/>
              </a:rPr>
              <a:t>Online Giving</a:t>
            </a:r>
            <a:endParaRPr lang="en-US" altLang="en-US" b="1" dirty="0"/>
          </a:p>
          <a:p>
            <a:pPr eaLnBrk="1" hangingPunct="1">
              <a:lnSpc>
                <a:spcPct val="80000"/>
              </a:lnSpc>
            </a:pPr>
            <a:r>
              <a:rPr lang="en-US" altLang="en-US" b="1" dirty="0"/>
              <a:t>Islander Launch (NSO)</a:t>
            </a:r>
          </a:p>
          <a:p>
            <a:pPr eaLnBrk="1" hangingPunct="1">
              <a:lnSpc>
                <a:spcPct val="80000"/>
              </a:lnSpc>
            </a:pPr>
            <a:r>
              <a:rPr lang="en-US" altLang="en-US" b="1" dirty="0"/>
              <a:t>Alice Workshop</a:t>
            </a:r>
          </a:p>
          <a:p>
            <a:pPr eaLnBrk="1" hangingPunct="1">
              <a:lnSpc>
                <a:spcPct val="80000"/>
              </a:lnSpc>
            </a:pPr>
            <a:r>
              <a:rPr lang="en-US" altLang="en-US" b="1" dirty="0"/>
              <a:t>Business Incubator  </a:t>
            </a:r>
          </a:p>
        </p:txBody>
      </p:sp>
      <p:sp>
        <p:nvSpPr>
          <p:cNvPr id="25604" name="Footer Placeholder 3">
            <a:extLst>
              <a:ext uri="{FF2B5EF4-FFF2-40B4-BE49-F238E27FC236}">
                <a16:creationId xmlns:a16="http://schemas.microsoft.com/office/drawing/2014/main" id="{A3274A06-405A-4C59-B9CF-DE0CB383A35C}"/>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100"/>
              <a:t>TAMUCC</a:t>
            </a:r>
            <a:r>
              <a:rPr lang="en-US" altLang="en-US" sz="2000">
                <a:solidFill>
                  <a:schemeClr val="accent2"/>
                </a:solidFill>
              </a:rPr>
              <a:t>●</a:t>
            </a:r>
            <a:r>
              <a:rPr lang="en-US" altLang="en-US" sz="1100"/>
              <a:t>EDU</a:t>
            </a:r>
          </a:p>
        </p:txBody>
      </p:sp>
    </p:spTree>
  </p:cSld>
  <p:clrMapOvr>
    <a:masterClrMapping/>
  </p:clrMapOvr>
  <p:transition>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
            <a:extLst>
              <a:ext uri="{FF2B5EF4-FFF2-40B4-BE49-F238E27FC236}">
                <a16:creationId xmlns:a16="http://schemas.microsoft.com/office/drawing/2014/main" id="{1E6B4FB2-00AE-4105-87AA-DEF8F6C8587B}"/>
              </a:ext>
            </a:extLst>
          </p:cNvPr>
          <p:cNvSpPr>
            <a:spLocks noGrp="1" noChangeArrowheads="1"/>
          </p:cNvSpPr>
          <p:nvPr>
            <p:ph type="title"/>
          </p:nvPr>
        </p:nvSpPr>
        <p:spPr/>
        <p:txBody>
          <a:bodyPr/>
          <a:lstStyle/>
          <a:p>
            <a:pPr eaLnBrk="1" fontAlgn="auto" hangingPunct="1">
              <a:spcAft>
                <a:spcPts val="0"/>
              </a:spcAft>
              <a:defRPr/>
            </a:pPr>
            <a:r>
              <a:rPr lang="en-US" sz="3200"/>
              <a:t>uStore Reporting</a:t>
            </a:r>
          </a:p>
        </p:txBody>
      </p:sp>
      <p:sp>
        <p:nvSpPr>
          <p:cNvPr id="26628" name="Rectangle 3">
            <a:extLst>
              <a:ext uri="{FF2B5EF4-FFF2-40B4-BE49-F238E27FC236}">
                <a16:creationId xmlns:a16="http://schemas.microsoft.com/office/drawing/2014/main" id="{117D4A6A-4D3C-4B53-9281-5F06BF97C954}"/>
              </a:ext>
            </a:extLst>
          </p:cNvPr>
          <p:cNvSpPr>
            <a:spLocks noGrp="1" noChangeArrowheads="1"/>
          </p:cNvSpPr>
          <p:nvPr>
            <p:ph idx="1"/>
          </p:nvPr>
        </p:nvSpPr>
        <p:spPr/>
        <p:txBody>
          <a:bodyPr rtlCol="0">
            <a:normAutofit fontScale="92500" lnSpcReduction="20000"/>
          </a:bodyPr>
          <a:lstStyle/>
          <a:p>
            <a:pPr eaLnBrk="1" fontAlgn="auto" hangingPunct="1">
              <a:lnSpc>
                <a:spcPct val="90000"/>
              </a:lnSpc>
              <a:spcAft>
                <a:spcPts val="0"/>
              </a:spcAft>
              <a:defRPr/>
            </a:pPr>
            <a:endParaRPr lang="en-US" sz="2000" dirty="0"/>
          </a:p>
          <a:p>
            <a:pPr eaLnBrk="1" fontAlgn="auto" hangingPunct="1">
              <a:lnSpc>
                <a:spcPct val="90000"/>
              </a:lnSpc>
              <a:spcAft>
                <a:spcPts val="0"/>
              </a:spcAft>
              <a:defRPr/>
            </a:pPr>
            <a:r>
              <a:rPr lang="en-US" dirty="0"/>
              <a:t>Merchants</a:t>
            </a:r>
          </a:p>
          <a:p>
            <a:pPr lvl="1" eaLnBrk="1" fontAlgn="auto" hangingPunct="1">
              <a:lnSpc>
                <a:spcPct val="90000"/>
              </a:lnSpc>
              <a:spcAft>
                <a:spcPts val="0"/>
              </a:spcAft>
              <a:defRPr/>
            </a:pPr>
            <a:r>
              <a:rPr lang="en-US" dirty="0"/>
              <a:t>Currently, Merchants are defined in Marketplace by functional areas (Academic Testing, Graduate Studies, Athletics, Institutional Advancement)</a:t>
            </a:r>
          </a:p>
          <a:p>
            <a:pPr lvl="2" eaLnBrk="1" fontAlgn="auto" hangingPunct="1">
              <a:lnSpc>
                <a:spcPct val="90000"/>
              </a:lnSpc>
              <a:spcAft>
                <a:spcPts val="0"/>
              </a:spcAft>
              <a:defRPr/>
            </a:pPr>
            <a:r>
              <a:rPr lang="en-US" sz="2400" dirty="0"/>
              <a:t>Can pull summary reports for respective Merchant.</a:t>
            </a:r>
          </a:p>
          <a:p>
            <a:pPr eaLnBrk="1" fontAlgn="auto" hangingPunct="1">
              <a:lnSpc>
                <a:spcPct val="90000"/>
              </a:lnSpc>
              <a:spcAft>
                <a:spcPts val="0"/>
              </a:spcAft>
              <a:defRPr/>
            </a:pPr>
            <a:endParaRPr lang="en-US" sz="2000" dirty="0"/>
          </a:p>
          <a:p>
            <a:pPr eaLnBrk="1" fontAlgn="auto" hangingPunct="1">
              <a:lnSpc>
                <a:spcPct val="90000"/>
              </a:lnSpc>
              <a:spcAft>
                <a:spcPts val="0"/>
              </a:spcAft>
              <a:defRPr/>
            </a:pPr>
            <a:r>
              <a:rPr lang="en-US" dirty="0"/>
              <a:t>Store Managers</a:t>
            </a:r>
          </a:p>
          <a:p>
            <a:pPr lvl="1" eaLnBrk="1" fontAlgn="auto" hangingPunct="1">
              <a:lnSpc>
                <a:spcPct val="90000"/>
              </a:lnSpc>
              <a:spcAft>
                <a:spcPts val="0"/>
              </a:spcAft>
              <a:defRPr/>
            </a:pPr>
            <a:r>
              <a:rPr lang="en-US" dirty="0"/>
              <a:t>Can pull reports by product, stock number, product type or totals</a:t>
            </a:r>
          </a:p>
          <a:p>
            <a:pPr lvl="1" eaLnBrk="1" fontAlgn="auto" hangingPunct="1">
              <a:lnSpc>
                <a:spcPct val="90000"/>
              </a:lnSpc>
              <a:spcAft>
                <a:spcPts val="0"/>
              </a:spcAft>
              <a:defRPr/>
            </a:pPr>
            <a:r>
              <a:rPr lang="en-US" dirty="0"/>
              <a:t>Can export reports to Excel for sorting by various modifiers</a:t>
            </a:r>
          </a:p>
          <a:p>
            <a:pPr lvl="1" eaLnBrk="1" fontAlgn="auto" hangingPunct="1">
              <a:lnSpc>
                <a:spcPct val="90000"/>
              </a:lnSpc>
              <a:spcAft>
                <a:spcPts val="0"/>
              </a:spcAft>
              <a:defRPr/>
            </a:pPr>
            <a:endParaRPr lang="en-US" sz="1800" dirty="0"/>
          </a:p>
          <a:p>
            <a:pPr eaLnBrk="1" fontAlgn="auto" hangingPunct="1">
              <a:lnSpc>
                <a:spcPct val="90000"/>
              </a:lnSpc>
              <a:spcAft>
                <a:spcPts val="0"/>
              </a:spcAft>
              <a:defRPr/>
            </a:pPr>
            <a:r>
              <a:rPr lang="en-US" dirty="0"/>
              <a:t>(Examples on following pages.)</a:t>
            </a:r>
          </a:p>
        </p:txBody>
      </p:sp>
      <p:sp>
        <p:nvSpPr>
          <p:cNvPr id="2" name="Footer Placeholder 3">
            <a:extLst>
              <a:ext uri="{FF2B5EF4-FFF2-40B4-BE49-F238E27FC236}">
                <a16:creationId xmlns:a16="http://schemas.microsoft.com/office/drawing/2014/main" id="{5B58CF3E-42EA-4200-B771-5865B9DCA279}"/>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100"/>
              <a:t>TAMUCC</a:t>
            </a:r>
            <a:r>
              <a:rPr lang="en-US" altLang="en-US" sz="2000">
                <a:solidFill>
                  <a:schemeClr val="accent2"/>
                </a:solidFill>
              </a:rPr>
              <a:t>●</a:t>
            </a:r>
            <a:r>
              <a:rPr lang="en-US" altLang="en-US" sz="1100"/>
              <a:t>EDU</a:t>
            </a:r>
          </a:p>
        </p:txBody>
      </p:sp>
    </p:spTree>
  </p:cSld>
  <p:clrMapOvr>
    <a:masterClrMapping/>
  </p:clrMapOvr>
  <p:transition>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Rectangle 6">
            <a:extLst>
              <a:ext uri="{FF2B5EF4-FFF2-40B4-BE49-F238E27FC236}">
                <a16:creationId xmlns:a16="http://schemas.microsoft.com/office/drawing/2014/main" id="{B5D4348B-96CD-4EB3-B8CC-5699F19BB255}"/>
              </a:ext>
            </a:extLst>
          </p:cNvPr>
          <p:cNvSpPr>
            <a:spLocks noGrp="1" noChangeArrowheads="1"/>
          </p:cNvSpPr>
          <p:nvPr>
            <p:ph type="title"/>
          </p:nvPr>
        </p:nvSpPr>
        <p:spPr/>
        <p:txBody>
          <a:bodyPr/>
          <a:lstStyle/>
          <a:p>
            <a:pPr eaLnBrk="1" fontAlgn="auto" hangingPunct="1">
              <a:spcAft>
                <a:spcPts val="0"/>
              </a:spcAft>
              <a:defRPr/>
            </a:pPr>
            <a:r>
              <a:rPr lang="en-US"/>
              <a:t>Merchant Revenue Report</a:t>
            </a:r>
          </a:p>
        </p:txBody>
      </p:sp>
      <p:sp>
        <p:nvSpPr>
          <p:cNvPr id="27651" name="Footer Placeholder 2">
            <a:extLst>
              <a:ext uri="{FF2B5EF4-FFF2-40B4-BE49-F238E27FC236}">
                <a16:creationId xmlns:a16="http://schemas.microsoft.com/office/drawing/2014/main" id="{3A4EB5CB-9568-43B0-BA46-E958038C8594}"/>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100"/>
              <a:t>TAMUCC</a:t>
            </a:r>
            <a:r>
              <a:rPr lang="en-US" altLang="en-US" sz="2000">
                <a:solidFill>
                  <a:schemeClr val="accent2"/>
                </a:solidFill>
              </a:rPr>
              <a:t>●</a:t>
            </a:r>
            <a:r>
              <a:rPr lang="en-US" altLang="en-US" sz="1100"/>
              <a:t>EDU</a:t>
            </a:r>
          </a:p>
        </p:txBody>
      </p:sp>
      <p:pic>
        <p:nvPicPr>
          <p:cNvPr id="3" name="Picture 2">
            <a:extLst>
              <a:ext uri="{FF2B5EF4-FFF2-40B4-BE49-F238E27FC236}">
                <a16:creationId xmlns:a16="http://schemas.microsoft.com/office/drawing/2014/main" id="{FEA6492A-9037-4833-8F8F-3C658DFA1A0E}"/>
              </a:ext>
            </a:extLst>
          </p:cNvPr>
          <p:cNvPicPr>
            <a:picLocks noChangeAspect="1"/>
          </p:cNvPicPr>
          <p:nvPr/>
        </p:nvPicPr>
        <p:blipFill>
          <a:blip r:embed="rId3"/>
          <a:stretch>
            <a:fillRect/>
          </a:stretch>
        </p:blipFill>
        <p:spPr>
          <a:xfrm>
            <a:off x="194619" y="2895600"/>
            <a:ext cx="8720781" cy="3429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DEE4D188-F290-48A9-A0EA-4E018B27380C}"/>
              </a:ext>
            </a:extLst>
          </p:cNvPr>
          <p:cNvSpPr txBox="1"/>
          <p:nvPr/>
        </p:nvSpPr>
        <p:spPr>
          <a:xfrm>
            <a:off x="609600" y="1524000"/>
            <a:ext cx="4572000" cy="646331"/>
          </a:xfrm>
          <a:prstGeom prst="rect">
            <a:avLst/>
          </a:prstGeom>
          <a:noFill/>
        </p:spPr>
        <p:txBody>
          <a:bodyPr wrap="square" rtlCol="0">
            <a:spAutoFit/>
          </a:bodyPr>
          <a:lstStyle/>
          <a:p>
            <a:pPr marL="285750" indent="-285750">
              <a:buFont typeface="Arial" panose="020B0604020202020204" pitchFamily="34" charset="0"/>
              <a:buChar char="•"/>
            </a:pPr>
            <a:r>
              <a:rPr lang="en-US" dirty="0"/>
              <a:t>Marketplace Home &gt; </a:t>
            </a:r>
            <a:r>
              <a:rPr lang="en-US" dirty="0" err="1"/>
              <a:t>Markeplace</a:t>
            </a:r>
            <a:r>
              <a:rPr lang="en-US" dirty="0"/>
              <a:t> Reports &gt; Merchants &gt; Revenue </a:t>
            </a:r>
          </a:p>
        </p:txBody>
      </p:sp>
    </p:spTree>
  </p:cSld>
  <p:clrMapOvr>
    <a:masterClrMapping/>
  </p:clrMapOvr>
  <p:transition>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5">
            <a:extLst>
              <a:ext uri="{FF2B5EF4-FFF2-40B4-BE49-F238E27FC236}">
                <a16:creationId xmlns:a16="http://schemas.microsoft.com/office/drawing/2014/main" id="{4488ED64-D3F4-4421-95E5-3B571282C575}"/>
              </a:ext>
            </a:extLst>
          </p:cNvPr>
          <p:cNvSpPr>
            <a:spLocks noGrp="1" noChangeArrowheads="1"/>
          </p:cNvSpPr>
          <p:nvPr>
            <p:ph type="title"/>
          </p:nvPr>
        </p:nvSpPr>
        <p:spPr/>
        <p:txBody>
          <a:bodyPr/>
          <a:lstStyle/>
          <a:p>
            <a:pPr eaLnBrk="1" fontAlgn="auto" hangingPunct="1">
              <a:spcAft>
                <a:spcPts val="0"/>
              </a:spcAft>
              <a:defRPr/>
            </a:pPr>
            <a:r>
              <a:rPr lang="en-US" sz="3200"/>
              <a:t>Store Revenue Report (by Product)</a:t>
            </a:r>
          </a:p>
        </p:txBody>
      </p:sp>
      <p:sp>
        <p:nvSpPr>
          <p:cNvPr id="28675" name="Footer Placeholder 2">
            <a:extLst>
              <a:ext uri="{FF2B5EF4-FFF2-40B4-BE49-F238E27FC236}">
                <a16:creationId xmlns:a16="http://schemas.microsoft.com/office/drawing/2014/main" id="{477F55C9-DE7A-472C-987D-B26A2EA03F8F}"/>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100"/>
              <a:t>TAMUCC</a:t>
            </a:r>
            <a:r>
              <a:rPr lang="en-US" altLang="en-US" sz="2000">
                <a:solidFill>
                  <a:schemeClr val="accent2"/>
                </a:solidFill>
              </a:rPr>
              <a:t>●</a:t>
            </a:r>
            <a:r>
              <a:rPr lang="en-US" altLang="en-US" sz="1100"/>
              <a:t>EDU</a:t>
            </a:r>
          </a:p>
        </p:txBody>
      </p:sp>
      <p:pic>
        <p:nvPicPr>
          <p:cNvPr id="3" name="Picture 2">
            <a:extLst>
              <a:ext uri="{FF2B5EF4-FFF2-40B4-BE49-F238E27FC236}">
                <a16:creationId xmlns:a16="http://schemas.microsoft.com/office/drawing/2014/main" id="{B8DC7D18-FD9D-4643-B0FF-B7974A360342}"/>
              </a:ext>
            </a:extLst>
          </p:cNvPr>
          <p:cNvPicPr>
            <a:picLocks noChangeAspect="1"/>
          </p:cNvPicPr>
          <p:nvPr/>
        </p:nvPicPr>
        <p:blipFill>
          <a:blip r:embed="rId3"/>
          <a:stretch>
            <a:fillRect/>
          </a:stretch>
        </p:blipFill>
        <p:spPr>
          <a:xfrm>
            <a:off x="197722" y="2819400"/>
            <a:ext cx="8748555" cy="34438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6BE8BF42-4C68-44B5-8403-090003EC9173}"/>
              </a:ext>
            </a:extLst>
          </p:cNvPr>
          <p:cNvSpPr txBox="1"/>
          <p:nvPr/>
        </p:nvSpPr>
        <p:spPr>
          <a:xfrm>
            <a:off x="685800" y="1522695"/>
            <a:ext cx="5257800" cy="646331"/>
          </a:xfrm>
          <a:prstGeom prst="rect">
            <a:avLst/>
          </a:prstGeom>
          <a:noFill/>
        </p:spPr>
        <p:txBody>
          <a:bodyPr wrap="square" rtlCol="0">
            <a:spAutoFit/>
          </a:bodyPr>
          <a:lstStyle/>
          <a:p>
            <a:pPr marL="285750" indent="-285750">
              <a:buFont typeface="Arial" panose="020B0604020202020204" pitchFamily="34" charset="0"/>
              <a:buChar char="•"/>
            </a:pPr>
            <a:r>
              <a:rPr lang="en-US" dirty="0"/>
              <a:t>Marketplace Home &gt; </a:t>
            </a:r>
            <a:r>
              <a:rPr lang="en-US" dirty="0" err="1"/>
              <a:t>Markeplace</a:t>
            </a:r>
            <a:r>
              <a:rPr lang="en-US" dirty="0"/>
              <a:t> Reports &gt; Stores &gt; By Product</a:t>
            </a:r>
          </a:p>
        </p:txBody>
      </p:sp>
      <p:sp>
        <p:nvSpPr>
          <p:cNvPr id="6" name="Arrow: Down 5">
            <a:extLst>
              <a:ext uri="{FF2B5EF4-FFF2-40B4-BE49-F238E27FC236}">
                <a16:creationId xmlns:a16="http://schemas.microsoft.com/office/drawing/2014/main" id="{BAC5D1BB-F822-4720-A1EE-9031CF7FE82A}"/>
              </a:ext>
            </a:extLst>
          </p:cNvPr>
          <p:cNvSpPr/>
          <p:nvPr/>
        </p:nvSpPr>
        <p:spPr>
          <a:xfrm>
            <a:off x="3581400" y="3733800"/>
            <a:ext cx="381000" cy="304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2">
            <a:extLst>
              <a:ext uri="{FF2B5EF4-FFF2-40B4-BE49-F238E27FC236}">
                <a16:creationId xmlns:a16="http://schemas.microsoft.com/office/drawing/2014/main" id="{387025EB-7926-40CE-A3F2-3DB8242D90A5}"/>
              </a:ext>
            </a:extLst>
          </p:cNvPr>
          <p:cNvSpPr>
            <a:spLocks noGrp="1" noChangeArrowheads="1"/>
          </p:cNvSpPr>
          <p:nvPr>
            <p:ph type="title"/>
          </p:nvPr>
        </p:nvSpPr>
        <p:spPr/>
        <p:txBody>
          <a:bodyPr/>
          <a:lstStyle/>
          <a:p>
            <a:pPr eaLnBrk="1" fontAlgn="auto" hangingPunct="1">
              <a:spcAft>
                <a:spcPts val="0"/>
              </a:spcAft>
              <a:defRPr/>
            </a:pPr>
            <a:r>
              <a:rPr lang="en-US" sz="3200"/>
              <a:t>Store Revenue Report (Totals)</a:t>
            </a:r>
          </a:p>
        </p:txBody>
      </p:sp>
      <p:sp>
        <p:nvSpPr>
          <p:cNvPr id="29700" name="Footer Placeholder 3">
            <a:extLst>
              <a:ext uri="{FF2B5EF4-FFF2-40B4-BE49-F238E27FC236}">
                <a16:creationId xmlns:a16="http://schemas.microsoft.com/office/drawing/2014/main" id="{E32DADA8-1210-4A79-AE93-C7F2387AEA9A}"/>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100"/>
              <a:t>TAMUCC</a:t>
            </a:r>
            <a:r>
              <a:rPr lang="en-US" altLang="en-US" sz="2000">
                <a:solidFill>
                  <a:schemeClr val="accent2"/>
                </a:solidFill>
              </a:rPr>
              <a:t>●</a:t>
            </a:r>
            <a:r>
              <a:rPr lang="en-US" altLang="en-US" sz="1100"/>
              <a:t>EDU</a:t>
            </a:r>
          </a:p>
        </p:txBody>
      </p:sp>
      <p:sp>
        <p:nvSpPr>
          <p:cNvPr id="4" name="Content Placeholder 3">
            <a:extLst>
              <a:ext uri="{FF2B5EF4-FFF2-40B4-BE49-F238E27FC236}">
                <a16:creationId xmlns:a16="http://schemas.microsoft.com/office/drawing/2014/main" id="{BFA16B2C-9DE2-4DD2-8985-4141340A289A}"/>
              </a:ext>
            </a:extLst>
          </p:cNvPr>
          <p:cNvSpPr>
            <a:spLocks noGrp="1"/>
          </p:cNvSpPr>
          <p:nvPr>
            <p:ph idx="1"/>
          </p:nvPr>
        </p:nvSpPr>
        <p:spPr>
          <a:xfrm>
            <a:off x="827700" y="1819217"/>
            <a:ext cx="5496900" cy="842675"/>
          </a:xfrm>
        </p:spPr>
        <p:txBody>
          <a:bodyPr/>
          <a:lstStyle/>
          <a:p>
            <a:r>
              <a:rPr lang="en-US" dirty="0"/>
              <a:t>Marketplace Home &gt; </a:t>
            </a:r>
            <a:r>
              <a:rPr lang="en-US" dirty="0" err="1"/>
              <a:t>Markeplace</a:t>
            </a:r>
            <a:r>
              <a:rPr lang="en-US" dirty="0"/>
              <a:t> Reports &gt; Stores &gt; By Totals</a:t>
            </a:r>
          </a:p>
          <a:p>
            <a:endParaRPr lang="en-US" dirty="0"/>
          </a:p>
        </p:txBody>
      </p:sp>
      <p:pic>
        <p:nvPicPr>
          <p:cNvPr id="5" name="Picture 4">
            <a:extLst>
              <a:ext uri="{FF2B5EF4-FFF2-40B4-BE49-F238E27FC236}">
                <a16:creationId xmlns:a16="http://schemas.microsoft.com/office/drawing/2014/main" id="{1A95CC50-9BBA-4128-9E7E-FEB22F75224C}"/>
              </a:ext>
            </a:extLst>
          </p:cNvPr>
          <p:cNvPicPr>
            <a:picLocks noChangeAspect="1"/>
          </p:cNvPicPr>
          <p:nvPr/>
        </p:nvPicPr>
        <p:blipFill>
          <a:blip r:embed="rId3"/>
          <a:stretch>
            <a:fillRect/>
          </a:stretch>
        </p:blipFill>
        <p:spPr>
          <a:xfrm>
            <a:off x="322427" y="3219747"/>
            <a:ext cx="8499145" cy="33445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Arrow: Down 7">
            <a:extLst>
              <a:ext uri="{FF2B5EF4-FFF2-40B4-BE49-F238E27FC236}">
                <a16:creationId xmlns:a16="http://schemas.microsoft.com/office/drawing/2014/main" id="{226E96C7-8589-4D9B-A569-5403EA03602F}"/>
              </a:ext>
            </a:extLst>
          </p:cNvPr>
          <p:cNvSpPr/>
          <p:nvPr/>
        </p:nvSpPr>
        <p:spPr>
          <a:xfrm>
            <a:off x="3657600" y="4115956"/>
            <a:ext cx="381000" cy="304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4">
            <a:extLst>
              <a:ext uri="{FF2B5EF4-FFF2-40B4-BE49-F238E27FC236}">
                <a16:creationId xmlns:a16="http://schemas.microsoft.com/office/drawing/2014/main" id="{60FE8725-B9FF-4438-81F2-205C1EA1C9EF}"/>
              </a:ext>
            </a:extLst>
          </p:cNvPr>
          <p:cNvSpPr>
            <a:spLocks noGrp="1" noChangeArrowheads="1"/>
          </p:cNvSpPr>
          <p:nvPr>
            <p:ph type="title"/>
          </p:nvPr>
        </p:nvSpPr>
        <p:spPr/>
        <p:txBody>
          <a:bodyPr/>
          <a:lstStyle/>
          <a:p>
            <a:pPr eaLnBrk="1" fontAlgn="auto" hangingPunct="1">
              <a:spcAft>
                <a:spcPts val="0"/>
              </a:spcAft>
              <a:defRPr/>
            </a:pPr>
            <a:r>
              <a:rPr lang="en-US"/>
              <a:t>uPay Revenue Report</a:t>
            </a:r>
          </a:p>
        </p:txBody>
      </p:sp>
      <p:sp>
        <p:nvSpPr>
          <p:cNvPr id="2" name="Footer Placeholder 2">
            <a:extLst>
              <a:ext uri="{FF2B5EF4-FFF2-40B4-BE49-F238E27FC236}">
                <a16:creationId xmlns:a16="http://schemas.microsoft.com/office/drawing/2014/main" id="{71FFE355-5A5C-4622-AB24-4DF40DF9E965}"/>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100"/>
              <a:t>TAMUCC</a:t>
            </a:r>
            <a:r>
              <a:rPr lang="en-US" altLang="en-US" sz="2000">
                <a:solidFill>
                  <a:schemeClr val="accent2"/>
                </a:solidFill>
              </a:rPr>
              <a:t>●</a:t>
            </a:r>
            <a:r>
              <a:rPr lang="en-US" altLang="en-US" sz="1100"/>
              <a:t>EDU</a:t>
            </a:r>
          </a:p>
        </p:txBody>
      </p:sp>
      <p:pic>
        <p:nvPicPr>
          <p:cNvPr id="3" name="Picture 2">
            <a:extLst>
              <a:ext uri="{FF2B5EF4-FFF2-40B4-BE49-F238E27FC236}">
                <a16:creationId xmlns:a16="http://schemas.microsoft.com/office/drawing/2014/main" id="{A873682F-849B-4925-83FB-E2D72E487CD8}"/>
              </a:ext>
            </a:extLst>
          </p:cNvPr>
          <p:cNvPicPr>
            <a:picLocks noChangeAspect="1"/>
          </p:cNvPicPr>
          <p:nvPr/>
        </p:nvPicPr>
        <p:blipFill>
          <a:blip r:embed="rId3"/>
          <a:stretch>
            <a:fillRect/>
          </a:stretch>
        </p:blipFill>
        <p:spPr>
          <a:xfrm>
            <a:off x="553067" y="2807010"/>
            <a:ext cx="8037866" cy="37254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55421299-F0A7-4DF6-856B-7CB8F010B923}"/>
              </a:ext>
            </a:extLst>
          </p:cNvPr>
          <p:cNvSpPr txBox="1"/>
          <p:nvPr/>
        </p:nvSpPr>
        <p:spPr>
          <a:xfrm>
            <a:off x="767918" y="1764824"/>
            <a:ext cx="4495800" cy="646331"/>
          </a:xfrm>
          <a:prstGeom prst="rect">
            <a:avLst/>
          </a:prstGeom>
          <a:noFill/>
        </p:spPr>
        <p:txBody>
          <a:bodyPr wrap="square" rtlCol="0">
            <a:spAutoFit/>
          </a:bodyPr>
          <a:lstStyle/>
          <a:p>
            <a:pPr marL="285750" indent="-285750">
              <a:buFont typeface="Arial" panose="020B0604020202020204" pitchFamily="34" charset="0"/>
              <a:buChar char="•"/>
            </a:pPr>
            <a:r>
              <a:rPr lang="en-US" dirty="0"/>
              <a:t>Marketplace Home &gt; </a:t>
            </a:r>
            <a:r>
              <a:rPr lang="en-US" dirty="0" err="1"/>
              <a:t>Markeplace</a:t>
            </a:r>
            <a:r>
              <a:rPr lang="en-US" dirty="0"/>
              <a:t> Reports &gt; </a:t>
            </a:r>
            <a:r>
              <a:rPr lang="en-US" dirty="0" err="1"/>
              <a:t>uPay</a:t>
            </a:r>
            <a:r>
              <a:rPr lang="en-US" dirty="0"/>
              <a:t> Sites &gt; Revenue</a:t>
            </a:r>
          </a:p>
        </p:txBody>
      </p:sp>
    </p:spTree>
  </p:cSld>
  <p:clrMapOvr>
    <a:masterClrMapping/>
  </p:clrMapOvr>
  <p:transition>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2">
            <a:extLst>
              <a:ext uri="{FF2B5EF4-FFF2-40B4-BE49-F238E27FC236}">
                <a16:creationId xmlns:a16="http://schemas.microsoft.com/office/drawing/2014/main" id="{6C5AB9A1-A666-41CE-9DAB-9E945E165962}"/>
              </a:ext>
            </a:extLst>
          </p:cNvPr>
          <p:cNvSpPr>
            <a:spLocks noGrp="1" noChangeArrowheads="1"/>
          </p:cNvSpPr>
          <p:nvPr>
            <p:ph type="title"/>
          </p:nvPr>
        </p:nvSpPr>
        <p:spPr>
          <a:xfrm>
            <a:off x="457200" y="228600"/>
            <a:ext cx="8218488" cy="990600"/>
          </a:xfrm>
        </p:spPr>
        <p:txBody>
          <a:bodyPr>
            <a:normAutofit fontScale="90000"/>
          </a:bodyPr>
          <a:lstStyle/>
          <a:p>
            <a:pPr eaLnBrk="1" fontAlgn="auto" hangingPunct="1">
              <a:spcAft>
                <a:spcPts val="0"/>
              </a:spcAft>
              <a:defRPr/>
            </a:pPr>
            <a:r>
              <a:rPr lang="en-US" sz="3200"/>
              <a:t>How do I, a Store Manager, see my money?</a:t>
            </a:r>
          </a:p>
        </p:txBody>
      </p:sp>
      <p:sp>
        <p:nvSpPr>
          <p:cNvPr id="31748" name="Rectangle 3">
            <a:extLst>
              <a:ext uri="{FF2B5EF4-FFF2-40B4-BE49-F238E27FC236}">
                <a16:creationId xmlns:a16="http://schemas.microsoft.com/office/drawing/2014/main" id="{99CC016E-9F47-4827-99C5-507B145C0AC6}"/>
              </a:ext>
            </a:extLst>
          </p:cNvPr>
          <p:cNvSpPr>
            <a:spLocks noGrp="1" noChangeArrowheads="1"/>
          </p:cNvSpPr>
          <p:nvPr>
            <p:ph idx="1"/>
          </p:nvPr>
        </p:nvSpPr>
        <p:spPr/>
        <p:txBody>
          <a:bodyPr rtlCol="0">
            <a:normAutofit fontScale="92500" lnSpcReduction="10000"/>
          </a:bodyPr>
          <a:lstStyle/>
          <a:p>
            <a:pPr eaLnBrk="1" fontAlgn="auto" hangingPunct="1">
              <a:spcAft>
                <a:spcPts val="0"/>
              </a:spcAft>
              <a:defRPr/>
            </a:pPr>
            <a:r>
              <a:rPr lang="en-US" dirty="0"/>
              <a:t>Account numbers are defined by the Store Manager, and Accounting codes are set up in Marketplace by the Comptroller’s Office.</a:t>
            </a:r>
          </a:p>
          <a:p>
            <a:pPr eaLnBrk="1" fontAlgn="auto" hangingPunct="1">
              <a:spcAft>
                <a:spcPts val="0"/>
              </a:spcAft>
              <a:defRPr/>
            </a:pPr>
            <a:endParaRPr lang="en-US" dirty="0"/>
          </a:p>
          <a:p>
            <a:pPr eaLnBrk="1" fontAlgn="auto" hangingPunct="1">
              <a:spcAft>
                <a:spcPts val="0"/>
              </a:spcAft>
              <a:defRPr/>
            </a:pPr>
            <a:r>
              <a:rPr lang="en-US" dirty="0"/>
              <a:t>On a nightly batch process, the Payment Gateway produces a file of approved credit card transactions that is uploaded to FAMIS on the next business day or very soon thereafter.</a:t>
            </a:r>
          </a:p>
          <a:p>
            <a:pPr eaLnBrk="1" fontAlgn="auto" hangingPunct="1">
              <a:spcAft>
                <a:spcPts val="0"/>
              </a:spcAft>
              <a:buFont typeface="Wingdings" panose="05000000000000000000" pitchFamily="2" charset="2"/>
              <a:buNone/>
              <a:defRPr/>
            </a:pPr>
            <a:endParaRPr lang="en-US" dirty="0"/>
          </a:p>
          <a:p>
            <a:pPr marL="342900" lvl="1" indent="-342900" eaLnBrk="1" fontAlgn="auto" hangingPunct="1">
              <a:spcAft>
                <a:spcPts val="0"/>
              </a:spcAft>
              <a:defRPr/>
            </a:pPr>
            <a:r>
              <a:rPr lang="en-US" sz="2800" dirty="0"/>
              <a:t>The Store Manager is responsible for reconciling their monthly activity to FAMIS each month.</a:t>
            </a:r>
          </a:p>
          <a:p>
            <a:pPr eaLnBrk="1" fontAlgn="auto" hangingPunct="1">
              <a:spcAft>
                <a:spcPts val="0"/>
              </a:spcAft>
              <a:defRPr/>
            </a:pPr>
            <a:endParaRPr lang="en-US" dirty="0"/>
          </a:p>
          <a:p>
            <a:pPr eaLnBrk="1" fontAlgn="auto" hangingPunct="1">
              <a:spcAft>
                <a:spcPts val="0"/>
              </a:spcAft>
              <a:buFont typeface="Wingdings" panose="05000000000000000000" pitchFamily="2" charset="2"/>
              <a:buNone/>
              <a:defRPr/>
            </a:pPr>
            <a:endParaRPr lang="en-US" dirty="0"/>
          </a:p>
        </p:txBody>
      </p:sp>
      <p:sp>
        <p:nvSpPr>
          <p:cNvPr id="2" name="Footer Placeholder 3">
            <a:extLst>
              <a:ext uri="{FF2B5EF4-FFF2-40B4-BE49-F238E27FC236}">
                <a16:creationId xmlns:a16="http://schemas.microsoft.com/office/drawing/2014/main" id="{25F6E1CD-7666-46C1-820B-901DDC31981A}"/>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100"/>
              <a:t>TAMUCC</a:t>
            </a:r>
            <a:r>
              <a:rPr lang="en-US" altLang="en-US" sz="2000">
                <a:solidFill>
                  <a:schemeClr val="accent2"/>
                </a:solidFill>
              </a:rPr>
              <a:t>●</a:t>
            </a:r>
            <a:r>
              <a:rPr lang="en-US" altLang="en-US" sz="1100"/>
              <a:t>EDU</a:t>
            </a:r>
          </a:p>
        </p:txBody>
      </p:sp>
    </p:spTree>
  </p:cSld>
  <p:clrMapOvr>
    <a:masterClrMapping/>
  </p:clrMapOvr>
  <p:transition>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47A444E-F83A-4F68-B192-36E458C52DC2}"/>
              </a:ext>
            </a:extLst>
          </p:cNvPr>
          <p:cNvSpPr>
            <a:spLocks noGrp="1"/>
          </p:cNvSpPr>
          <p:nvPr>
            <p:ph type="title"/>
          </p:nvPr>
        </p:nvSpPr>
        <p:spPr/>
        <p:txBody>
          <a:bodyPr/>
          <a:lstStyle/>
          <a:p>
            <a:pPr eaLnBrk="1" fontAlgn="auto" hangingPunct="1">
              <a:spcAft>
                <a:spcPts val="0"/>
              </a:spcAft>
              <a:defRPr/>
            </a:pPr>
            <a:r>
              <a:rPr lang="en-US" dirty="0"/>
              <a:t>Objectives</a:t>
            </a:r>
          </a:p>
        </p:txBody>
      </p:sp>
      <p:sp>
        <p:nvSpPr>
          <p:cNvPr id="14339" name="Rectangle 3">
            <a:extLst>
              <a:ext uri="{FF2B5EF4-FFF2-40B4-BE49-F238E27FC236}">
                <a16:creationId xmlns:a16="http://schemas.microsoft.com/office/drawing/2014/main" id="{2D604FCD-6CB7-4492-B48C-3732B58F0200}"/>
              </a:ext>
            </a:extLst>
          </p:cNvPr>
          <p:cNvSpPr>
            <a:spLocks noGrp="1" noChangeArrowheads="1"/>
          </p:cNvSpPr>
          <p:nvPr>
            <p:ph idx="1"/>
          </p:nvPr>
        </p:nvSpPr>
        <p:spPr/>
        <p:txBody>
          <a:bodyPr/>
          <a:lstStyle/>
          <a:p>
            <a:pPr eaLnBrk="1" hangingPunct="1"/>
            <a:endParaRPr lang="en-US" altLang="en-US"/>
          </a:p>
          <a:p>
            <a:pPr eaLnBrk="1" hangingPunct="1"/>
            <a:r>
              <a:rPr lang="en-US" altLang="en-US"/>
              <a:t>Marketplace – An Introduction</a:t>
            </a:r>
          </a:p>
          <a:p>
            <a:pPr eaLnBrk="1" hangingPunct="1"/>
            <a:r>
              <a:rPr lang="en-US" altLang="en-US"/>
              <a:t>What is uStore?</a:t>
            </a:r>
          </a:p>
          <a:p>
            <a:pPr eaLnBrk="1" hangingPunct="1"/>
            <a:r>
              <a:rPr lang="en-US" altLang="en-US"/>
              <a:t>What is uPay?</a:t>
            </a:r>
          </a:p>
          <a:p>
            <a:pPr eaLnBrk="1" hangingPunct="1"/>
            <a:r>
              <a:rPr lang="en-US" altLang="en-US"/>
              <a:t>Reporting</a:t>
            </a:r>
          </a:p>
          <a:p>
            <a:pPr eaLnBrk="1" hangingPunct="1"/>
            <a:r>
              <a:rPr lang="en-US" altLang="en-US"/>
              <a:t>GL Interface</a:t>
            </a:r>
          </a:p>
          <a:p>
            <a:pPr eaLnBrk="1" hangingPunct="1"/>
            <a:endParaRPr lang="en-US" altLang="en-US"/>
          </a:p>
        </p:txBody>
      </p:sp>
      <p:sp>
        <p:nvSpPr>
          <p:cNvPr id="14340" name="Footer Placeholder 3">
            <a:extLst>
              <a:ext uri="{FF2B5EF4-FFF2-40B4-BE49-F238E27FC236}">
                <a16:creationId xmlns:a16="http://schemas.microsoft.com/office/drawing/2014/main" id="{24728502-6229-412E-8E90-135033DB02A3}"/>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100"/>
              <a:t>TAMUCC</a:t>
            </a:r>
            <a:r>
              <a:rPr lang="en-US" altLang="en-US" sz="2000">
                <a:solidFill>
                  <a:schemeClr val="accent2"/>
                </a:solidFill>
              </a:rPr>
              <a:t>●</a:t>
            </a:r>
            <a:r>
              <a:rPr lang="en-US" altLang="en-US" sz="1100"/>
              <a:t>EDU</a:t>
            </a:r>
          </a:p>
        </p:txBody>
      </p:sp>
    </p:spTree>
  </p:cSld>
  <p:clrMapOvr>
    <a:masterClrMapping/>
  </p:clrMapOvr>
  <p:transition>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a:extLst>
              <a:ext uri="{FF2B5EF4-FFF2-40B4-BE49-F238E27FC236}">
                <a16:creationId xmlns:a16="http://schemas.microsoft.com/office/drawing/2014/main" id="{0D1D939E-0E3C-4242-84B8-ECD3EC93A7D8}"/>
              </a:ext>
            </a:extLst>
          </p:cNvPr>
          <p:cNvSpPr>
            <a:spLocks noGrp="1" noChangeArrowheads="1"/>
          </p:cNvSpPr>
          <p:nvPr>
            <p:ph type="title"/>
          </p:nvPr>
        </p:nvSpPr>
        <p:spPr/>
        <p:txBody>
          <a:bodyPr>
            <a:normAutofit/>
          </a:bodyPr>
          <a:lstStyle/>
          <a:p>
            <a:pPr eaLnBrk="1" fontAlgn="auto" hangingPunct="1">
              <a:spcAft>
                <a:spcPts val="0"/>
              </a:spcAft>
              <a:defRPr/>
            </a:pPr>
            <a:r>
              <a:rPr lang="en-US"/>
              <a:t>Important Points to Remember	</a:t>
            </a:r>
          </a:p>
        </p:txBody>
      </p:sp>
      <p:sp>
        <p:nvSpPr>
          <p:cNvPr id="33796" name="Rectangle 3">
            <a:extLst>
              <a:ext uri="{FF2B5EF4-FFF2-40B4-BE49-F238E27FC236}">
                <a16:creationId xmlns:a16="http://schemas.microsoft.com/office/drawing/2014/main" id="{B71DEB18-CBA6-4F73-BBB5-E889ADB481B7}"/>
              </a:ext>
            </a:extLst>
          </p:cNvPr>
          <p:cNvSpPr>
            <a:spLocks noGrp="1" noChangeArrowheads="1"/>
          </p:cNvSpPr>
          <p:nvPr>
            <p:ph idx="1"/>
          </p:nvPr>
        </p:nvSpPr>
        <p:spPr/>
        <p:txBody>
          <a:bodyPr rtlCol="0">
            <a:normAutofit/>
          </a:bodyPr>
          <a:lstStyle/>
          <a:p>
            <a:pPr eaLnBrk="1" fontAlgn="auto" hangingPunct="1">
              <a:spcAft>
                <a:spcPts val="0"/>
              </a:spcAft>
              <a:defRPr/>
            </a:pPr>
            <a:endParaRPr lang="en-US" dirty="0"/>
          </a:p>
          <a:p>
            <a:pPr eaLnBrk="1" fontAlgn="auto" hangingPunct="1">
              <a:spcAft>
                <a:spcPts val="0"/>
              </a:spcAft>
              <a:defRPr/>
            </a:pPr>
            <a:r>
              <a:rPr lang="en-US" dirty="0"/>
              <a:t>Credit Card fees will be allocated monthly to the various Marketplace </a:t>
            </a:r>
            <a:r>
              <a:rPr lang="en-US" dirty="0" err="1"/>
              <a:t>uStore</a:t>
            </a:r>
            <a:r>
              <a:rPr lang="en-US" dirty="0"/>
              <a:t> and/or </a:t>
            </a:r>
            <a:r>
              <a:rPr lang="en-US" dirty="0" err="1"/>
              <a:t>uPay</a:t>
            </a:r>
            <a:r>
              <a:rPr lang="en-US" dirty="0"/>
              <a:t> sites.</a:t>
            </a:r>
          </a:p>
          <a:p>
            <a:pPr eaLnBrk="1" fontAlgn="auto" hangingPunct="1">
              <a:spcAft>
                <a:spcPts val="0"/>
              </a:spcAft>
              <a:defRPr/>
            </a:pPr>
            <a:endParaRPr lang="en-US" dirty="0"/>
          </a:p>
          <a:p>
            <a:pPr eaLnBrk="1" fontAlgn="auto" hangingPunct="1">
              <a:spcAft>
                <a:spcPts val="0"/>
              </a:spcAft>
              <a:defRPr/>
            </a:pPr>
            <a:r>
              <a:rPr lang="en-US" dirty="0"/>
              <a:t>Setting up a </a:t>
            </a:r>
            <a:r>
              <a:rPr lang="en-US" dirty="0" err="1"/>
              <a:t>uStore</a:t>
            </a:r>
            <a:r>
              <a:rPr lang="en-US" dirty="0"/>
              <a:t> or </a:t>
            </a:r>
            <a:r>
              <a:rPr lang="en-US" dirty="0" err="1"/>
              <a:t>uPay</a:t>
            </a:r>
            <a:r>
              <a:rPr lang="en-US" dirty="0"/>
              <a:t> site in Marketplace  has a six-week lead time for the Comptroller’s Office.</a:t>
            </a:r>
          </a:p>
          <a:p>
            <a:pPr eaLnBrk="1" fontAlgn="auto" hangingPunct="1">
              <a:spcAft>
                <a:spcPts val="0"/>
              </a:spcAft>
              <a:defRPr/>
            </a:pPr>
            <a:endParaRPr lang="en-US" dirty="0"/>
          </a:p>
          <a:p>
            <a:pPr eaLnBrk="1" fontAlgn="auto" hangingPunct="1">
              <a:spcAft>
                <a:spcPts val="0"/>
              </a:spcAft>
              <a:defRPr/>
            </a:pPr>
            <a:r>
              <a:rPr lang="en-US" dirty="0"/>
              <a:t>Setting up a </a:t>
            </a:r>
            <a:r>
              <a:rPr lang="en-US" dirty="0" err="1"/>
              <a:t>uPay</a:t>
            </a:r>
            <a:r>
              <a:rPr lang="en-US" dirty="0"/>
              <a:t> site in Marketplace requires coordination with the department’s IT and Comptroller’s Office.</a:t>
            </a:r>
          </a:p>
          <a:p>
            <a:pPr eaLnBrk="1" fontAlgn="auto" hangingPunct="1">
              <a:spcAft>
                <a:spcPts val="0"/>
              </a:spcAft>
              <a:defRPr/>
            </a:pPr>
            <a:endParaRPr lang="en-US" dirty="0"/>
          </a:p>
          <a:p>
            <a:pPr eaLnBrk="1" fontAlgn="auto" hangingPunct="1">
              <a:spcAft>
                <a:spcPts val="0"/>
              </a:spcAft>
              <a:defRPr/>
            </a:pPr>
            <a:endParaRPr lang="en-US" dirty="0"/>
          </a:p>
        </p:txBody>
      </p:sp>
      <p:sp>
        <p:nvSpPr>
          <p:cNvPr id="32772" name="Footer Placeholder 3">
            <a:extLst>
              <a:ext uri="{FF2B5EF4-FFF2-40B4-BE49-F238E27FC236}">
                <a16:creationId xmlns:a16="http://schemas.microsoft.com/office/drawing/2014/main" id="{03A21736-FB09-44B7-A18E-828932EBBC53}"/>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100"/>
              <a:t>TAMUCC</a:t>
            </a:r>
            <a:r>
              <a:rPr lang="en-US" altLang="en-US" sz="2000">
                <a:solidFill>
                  <a:schemeClr val="accent2"/>
                </a:solidFill>
              </a:rPr>
              <a:t>●</a:t>
            </a:r>
            <a:r>
              <a:rPr lang="en-US" altLang="en-US" sz="1100"/>
              <a:t>EDU</a:t>
            </a:r>
          </a:p>
        </p:txBody>
      </p:sp>
    </p:spTree>
  </p:cSld>
  <p:clrMapOvr>
    <a:masterClrMapping/>
  </p:clrMapOvr>
  <p:transition>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2">
            <a:extLst>
              <a:ext uri="{FF2B5EF4-FFF2-40B4-BE49-F238E27FC236}">
                <a16:creationId xmlns:a16="http://schemas.microsoft.com/office/drawing/2014/main" id="{0D1214B9-D4CD-4C31-8D14-4D87D1647BAC}"/>
              </a:ext>
            </a:extLst>
          </p:cNvPr>
          <p:cNvSpPr>
            <a:spLocks noGrp="1" noChangeArrowheads="1"/>
          </p:cNvSpPr>
          <p:nvPr>
            <p:ph type="title"/>
          </p:nvPr>
        </p:nvSpPr>
        <p:spPr/>
        <p:txBody>
          <a:bodyPr>
            <a:normAutofit/>
          </a:bodyPr>
          <a:lstStyle/>
          <a:p>
            <a:pPr eaLnBrk="1" fontAlgn="auto" hangingPunct="1">
              <a:spcAft>
                <a:spcPts val="0"/>
              </a:spcAft>
              <a:defRPr/>
            </a:pPr>
            <a:r>
              <a:rPr lang="en-US"/>
              <a:t>Interested in Marketplace Store?</a:t>
            </a:r>
          </a:p>
        </p:txBody>
      </p:sp>
      <p:sp>
        <p:nvSpPr>
          <p:cNvPr id="33795" name="Rectangle 3">
            <a:extLst>
              <a:ext uri="{FF2B5EF4-FFF2-40B4-BE49-F238E27FC236}">
                <a16:creationId xmlns:a16="http://schemas.microsoft.com/office/drawing/2014/main" id="{65B2D3E1-9D39-4D33-AB29-4DB1134E7078}"/>
              </a:ext>
            </a:extLst>
          </p:cNvPr>
          <p:cNvSpPr>
            <a:spLocks noGrp="1" noChangeArrowheads="1"/>
          </p:cNvSpPr>
          <p:nvPr>
            <p:ph idx="1"/>
          </p:nvPr>
        </p:nvSpPr>
        <p:spPr/>
        <p:txBody>
          <a:bodyPr/>
          <a:lstStyle/>
          <a:p>
            <a:pPr eaLnBrk="1" hangingPunct="1">
              <a:buFontTx/>
              <a:buNone/>
            </a:pPr>
            <a:endParaRPr lang="en-US" altLang="en-US"/>
          </a:p>
          <a:p>
            <a:pPr eaLnBrk="1" hangingPunct="1"/>
            <a:r>
              <a:rPr lang="en-US" altLang="en-US"/>
              <a:t>How to Request Marketplace Store?</a:t>
            </a:r>
          </a:p>
          <a:p>
            <a:pPr eaLnBrk="1" hangingPunct="1">
              <a:buFontTx/>
              <a:buNone/>
            </a:pPr>
            <a:r>
              <a:rPr lang="en-US" altLang="en-US">
                <a:solidFill>
                  <a:srgbClr val="FF0000"/>
                </a:solidFill>
              </a:rPr>
              <a:t>	</a:t>
            </a:r>
          </a:p>
          <a:p>
            <a:pPr eaLnBrk="1" hangingPunct="1">
              <a:buFontTx/>
              <a:buNone/>
            </a:pPr>
            <a:r>
              <a:rPr lang="en-US" altLang="en-US"/>
              <a:t>	Contact the Comptroller’s Office to set up a meeting to see if Marketplace will work for you.</a:t>
            </a:r>
          </a:p>
          <a:p>
            <a:pPr eaLnBrk="1" hangingPunct="1">
              <a:buFontTx/>
              <a:buNone/>
            </a:pPr>
            <a:endParaRPr lang="en-US" altLang="en-US">
              <a:solidFill>
                <a:srgbClr val="FF0000"/>
              </a:solidFill>
            </a:endParaRPr>
          </a:p>
          <a:p>
            <a:pPr eaLnBrk="1" hangingPunct="1">
              <a:buFontTx/>
              <a:buNone/>
            </a:pPr>
            <a:endParaRPr lang="en-US" altLang="en-US"/>
          </a:p>
        </p:txBody>
      </p:sp>
      <p:sp>
        <p:nvSpPr>
          <p:cNvPr id="33796" name="Footer Placeholder 3">
            <a:extLst>
              <a:ext uri="{FF2B5EF4-FFF2-40B4-BE49-F238E27FC236}">
                <a16:creationId xmlns:a16="http://schemas.microsoft.com/office/drawing/2014/main" id="{5B6BF293-8225-40E1-9F3D-F9828E1CB338}"/>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100"/>
              <a:t>TAMUCC</a:t>
            </a:r>
            <a:r>
              <a:rPr lang="en-US" altLang="en-US" sz="2000">
                <a:solidFill>
                  <a:schemeClr val="accent2"/>
                </a:solidFill>
              </a:rPr>
              <a:t>●</a:t>
            </a:r>
            <a:r>
              <a:rPr lang="en-US" altLang="en-US" sz="1100"/>
              <a:t>EDU</a:t>
            </a:r>
          </a:p>
        </p:txBody>
      </p:sp>
    </p:spTree>
  </p:cSld>
  <p:clrMapOvr>
    <a:masterClrMapping/>
  </p:clrMapOvr>
  <p:transition>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2">
            <a:extLst>
              <a:ext uri="{FF2B5EF4-FFF2-40B4-BE49-F238E27FC236}">
                <a16:creationId xmlns:a16="http://schemas.microsoft.com/office/drawing/2014/main" id="{68ECCD11-5262-4A3B-943A-41D789F5CE90}"/>
              </a:ext>
            </a:extLst>
          </p:cNvPr>
          <p:cNvSpPr>
            <a:spLocks noGrp="1" noChangeArrowheads="1"/>
          </p:cNvSpPr>
          <p:nvPr>
            <p:ph type="title"/>
          </p:nvPr>
        </p:nvSpPr>
        <p:spPr/>
        <p:txBody>
          <a:bodyPr/>
          <a:lstStyle/>
          <a:p>
            <a:pPr eaLnBrk="1" fontAlgn="auto" hangingPunct="1">
              <a:spcAft>
                <a:spcPts val="0"/>
              </a:spcAft>
              <a:defRPr/>
            </a:pPr>
            <a:r>
              <a:rPr lang="en-US" dirty="0"/>
              <a:t>Sample Links</a:t>
            </a:r>
          </a:p>
        </p:txBody>
      </p:sp>
      <p:sp>
        <p:nvSpPr>
          <p:cNvPr id="34819" name="Rectangle 3">
            <a:extLst>
              <a:ext uri="{FF2B5EF4-FFF2-40B4-BE49-F238E27FC236}">
                <a16:creationId xmlns:a16="http://schemas.microsoft.com/office/drawing/2014/main" id="{4E5E5264-6931-424E-9689-7C01A5CD1A42}"/>
              </a:ext>
            </a:extLst>
          </p:cNvPr>
          <p:cNvSpPr>
            <a:spLocks noGrp="1" noChangeArrowheads="1"/>
          </p:cNvSpPr>
          <p:nvPr>
            <p:ph idx="1"/>
          </p:nvPr>
        </p:nvSpPr>
        <p:spPr/>
        <p:txBody>
          <a:bodyPr/>
          <a:lstStyle/>
          <a:p>
            <a:pPr eaLnBrk="1" hangingPunct="1"/>
            <a:endParaRPr lang="en-US" altLang="en-US" dirty="0"/>
          </a:p>
          <a:p>
            <a:pPr eaLnBrk="1" hangingPunct="1"/>
            <a:r>
              <a:rPr lang="en-US" altLang="en-US" dirty="0">
                <a:hlinkClick r:id="rId3"/>
              </a:rPr>
              <a:t>Texas A&amp;M University</a:t>
            </a:r>
            <a:endParaRPr lang="en-US" altLang="en-US" dirty="0"/>
          </a:p>
          <a:p>
            <a:pPr eaLnBrk="1" hangingPunct="1"/>
            <a:endParaRPr lang="en-US" altLang="en-US" dirty="0"/>
          </a:p>
          <a:p>
            <a:pPr eaLnBrk="1" hangingPunct="1"/>
            <a:r>
              <a:rPr lang="en-US" altLang="en-US" dirty="0">
                <a:hlinkClick r:id="rId4"/>
              </a:rPr>
              <a:t>University of Texas at Dallas</a:t>
            </a:r>
            <a:endParaRPr lang="en-US" altLang="en-US" dirty="0"/>
          </a:p>
          <a:p>
            <a:pPr eaLnBrk="1" hangingPunct="1"/>
            <a:endParaRPr lang="en-US" altLang="en-US" dirty="0"/>
          </a:p>
          <a:p>
            <a:pPr eaLnBrk="1" hangingPunct="1"/>
            <a:r>
              <a:rPr lang="en-US" altLang="en-US" dirty="0">
                <a:hlinkClick r:id="rId5"/>
              </a:rPr>
              <a:t>Texas A&amp;M University - Kingsville</a:t>
            </a:r>
            <a:endParaRPr lang="en-US" altLang="en-US" dirty="0"/>
          </a:p>
          <a:p>
            <a:pPr eaLnBrk="1" hangingPunct="1">
              <a:buFont typeface="Wingdings" panose="05000000000000000000" pitchFamily="2" charset="2"/>
              <a:buNone/>
            </a:pPr>
            <a:endParaRPr lang="en-US" altLang="en-US" dirty="0"/>
          </a:p>
        </p:txBody>
      </p:sp>
      <p:sp>
        <p:nvSpPr>
          <p:cNvPr id="34820" name="Footer Placeholder 3">
            <a:extLst>
              <a:ext uri="{FF2B5EF4-FFF2-40B4-BE49-F238E27FC236}">
                <a16:creationId xmlns:a16="http://schemas.microsoft.com/office/drawing/2014/main" id="{A859D7BB-A03C-461B-897A-C36519FA271B}"/>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100"/>
              <a:t>TAMUCC</a:t>
            </a:r>
            <a:r>
              <a:rPr lang="en-US" altLang="en-US" sz="2000">
                <a:solidFill>
                  <a:schemeClr val="accent2"/>
                </a:solidFill>
              </a:rPr>
              <a:t>●</a:t>
            </a:r>
            <a:r>
              <a:rPr lang="en-US" altLang="en-US" sz="1100"/>
              <a:t>EDU</a:t>
            </a:r>
          </a:p>
        </p:txBody>
      </p:sp>
    </p:spTree>
  </p:cSld>
  <p:clrMapOvr>
    <a:masterClrMapping/>
  </p:clrMapOvr>
  <p:transition>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4">
            <a:extLst>
              <a:ext uri="{FF2B5EF4-FFF2-40B4-BE49-F238E27FC236}">
                <a16:creationId xmlns:a16="http://schemas.microsoft.com/office/drawing/2014/main" id="{93889872-7BE0-462D-BEFF-4DE5521ED7D0}"/>
              </a:ext>
            </a:extLst>
          </p:cNvPr>
          <p:cNvSpPr>
            <a:spLocks noGrp="1" noChangeArrowheads="1"/>
          </p:cNvSpPr>
          <p:nvPr>
            <p:ph type="ctrTitle"/>
          </p:nvPr>
        </p:nvSpPr>
        <p:spPr>
          <a:xfrm>
            <a:off x="914400" y="80438"/>
            <a:ext cx="6828217" cy="1214962"/>
          </a:xfrm>
        </p:spPr>
        <p:txBody>
          <a:bodyPr/>
          <a:lstStyle/>
          <a:p>
            <a:pPr eaLnBrk="1" fontAlgn="auto" hangingPunct="1">
              <a:spcAft>
                <a:spcPts val="0"/>
              </a:spcAft>
              <a:defRPr/>
            </a:pPr>
            <a:r>
              <a:rPr lang="en-US" sz="4800" dirty="0"/>
              <a:t>Additional Information</a:t>
            </a:r>
          </a:p>
        </p:txBody>
      </p:sp>
      <p:sp>
        <p:nvSpPr>
          <p:cNvPr id="35843" name="Rectangle 5">
            <a:extLst>
              <a:ext uri="{FF2B5EF4-FFF2-40B4-BE49-F238E27FC236}">
                <a16:creationId xmlns:a16="http://schemas.microsoft.com/office/drawing/2014/main" id="{083E6F81-9C12-413A-A044-EA1489FE248D}"/>
              </a:ext>
            </a:extLst>
          </p:cNvPr>
          <p:cNvSpPr>
            <a:spLocks noGrp="1" noChangeArrowheads="1"/>
          </p:cNvSpPr>
          <p:nvPr>
            <p:ph type="subTitle" idx="1"/>
          </p:nvPr>
        </p:nvSpPr>
        <p:spPr>
          <a:xfrm>
            <a:off x="4593506" y="4495800"/>
            <a:ext cx="3122631" cy="381001"/>
          </a:xfrm>
        </p:spPr>
        <p:txBody>
          <a:bodyPr>
            <a:normAutofit fontScale="70000" lnSpcReduction="20000"/>
          </a:bodyPr>
          <a:lstStyle/>
          <a:p>
            <a:pPr eaLnBrk="1" hangingPunct="1"/>
            <a:r>
              <a:rPr lang="en-US" altLang="en-US" dirty="0"/>
              <a:t>Double Click the users guide</a:t>
            </a:r>
          </a:p>
        </p:txBody>
      </p:sp>
      <p:sp>
        <p:nvSpPr>
          <p:cNvPr id="35844" name="Footer Placeholder 3">
            <a:extLst>
              <a:ext uri="{FF2B5EF4-FFF2-40B4-BE49-F238E27FC236}">
                <a16:creationId xmlns:a16="http://schemas.microsoft.com/office/drawing/2014/main" id="{2A0F08FD-D87F-45E5-A6C0-1A89A7094DC0}"/>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100"/>
              <a:t>TAMUCC</a:t>
            </a:r>
            <a:r>
              <a:rPr lang="en-US" altLang="en-US" sz="2000">
                <a:solidFill>
                  <a:schemeClr val="accent2"/>
                </a:solidFill>
              </a:rPr>
              <a:t>●</a:t>
            </a:r>
            <a:r>
              <a:rPr lang="en-US" altLang="en-US" sz="1100"/>
              <a:t>EDU</a:t>
            </a:r>
          </a:p>
        </p:txBody>
      </p:sp>
      <p:sp>
        <p:nvSpPr>
          <p:cNvPr id="3" name="Arrow: Down 2">
            <a:extLst>
              <a:ext uri="{FF2B5EF4-FFF2-40B4-BE49-F238E27FC236}">
                <a16:creationId xmlns:a16="http://schemas.microsoft.com/office/drawing/2014/main" id="{FCFC729D-E539-4A2F-AE0E-4EB93E76DD4E}"/>
              </a:ext>
            </a:extLst>
          </p:cNvPr>
          <p:cNvSpPr/>
          <p:nvPr/>
        </p:nvSpPr>
        <p:spPr>
          <a:xfrm rot="5400000">
            <a:off x="4294218" y="4446618"/>
            <a:ext cx="381000" cy="3269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Object 3">
            <a:extLst>
              <a:ext uri="{FF2B5EF4-FFF2-40B4-BE49-F238E27FC236}">
                <a16:creationId xmlns:a16="http://schemas.microsoft.com/office/drawing/2014/main" id="{81F5C640-1402-4E74-9240-C99DEA0002D4}"/>
              </a:ext>
            </a:extLst>
          </p:cNvPr>
          <p:cNvGraphicFramePr>
            <a:graphicFrameLocks noChangeAspect="1"/>
          </p:cNvGraphicFramePr>
          <p:nvPr>
            <p:extLst>
              <p:ext uri="{D42A27DB-BD31-4B8C-83A1-F6EECF244321}">
                <p14:modId xmlns:p14="http://schemas.microsoft.com/office/powerpoint/2010/main" val="3551681731"/>
              </p:ext>
            </p:extLst>
          </p:nvPr>
        </p:nvGraphicFramePr>
        <p:xfrm>
          <a:off x="833156" y="2133600"/>
          <a:ext cx="3140075" cy="4064000"/>
        </p:xfrm>
        <a:graphic>
          <a:graphicData uri="http://schemas.openxmlformats.org/presentationml/2006/ole">
            <mc:AlternateContent xmlns:mc="http://schemas.openxmlformats.org/markup-compatibility/2006">
              <mc:Choice xmlns:v="urn:schemas-microsoft-com:vml" Requires="v">
                <p:oleObj spid="_x0000_s35855" name="Acrobat Document" r:id="rId4" imgW="5829224" imgH="7543800" progId="Acrobat.Document.DC">
                  <p:embed/>
                </p:oleObj>
              </mc:Choice>
              <mc:Fallback>
                <p:oleObj name="Acrobat Document" r:id="rId4" imgW="5829224" imgH="7543800" progId="Acrobat.Document.DC">
                  <p:embed/>
                  <p:pic>
                    <p:nvPicPr>
                      <p:cNvPr id="0" name=""/>
                      <p:cNvPicPr/>
                      <p:nvPr/>
                    </p:nvPicPr>
                    <p:blipFill>
                      <a:blip r:embed="rId5"/>
                      <a:stretch>
                        <a:fillRect/>
                      </a:stretch>
                    </p:blipFill>
                    <p:spPr>
                      <a:xfrm>
                        <a:off x="833156" y="2133600"/>
                        <a:ext cx="3140075" cy="4064000"/>
                      </a:xfrm>
                      <a:prstGeom prst="rect">
                        <a:avLst/>
                      </a:prstGeom>
                    </p:spPr>
                  </p:pic>
                </p:oleObj>
              </mc:Fallback>
            </mc:AlternateContent>
          </a:graphicData>
        </a:graphic>
      </p:graphicFrame>
    </p:spTree>
  </p:cSld>
  <p:clrMapOvr>
    <a:masterClrMapping/>
  </p:clrMapOvr>
  <p:transition>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3C1C0-D9FC-487D-97FC-99276794656F}"/>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73D270AA-3F5B-4197-B99C-D8F3102BF390}"/>
              </a:ext>
            </a:extLst>
          </p:cNvPr>
          <p:cNvSpPr>
            <a:spLocks noGrp="1"/>
          </p:cNvSpPr>
          <p:nvPr>
            <p:ph idx="1"/>
          </p:nvPr>
        </p:nvSpPr>
        <p:spPr/>
        <p:txBody>
          <a:bodyPr/>
          <a:lstStyle/>
          <a:p>
            <a:r>
              <a:rPr lang="en-US" dirty="0"/>
              <a:t>Please send an email to merchant.services@tamucc.edu</a:t>
            </a:r>
          </a:p>
        </p:txBody>
      </p:sp>
      <p:sp>
        <p:nvSpPr>
          <p:cNvPr id="4" name="Footer Placeholder 3">
            <a:extLst>
              <a:ext uri="{FF2B5EF4-FFF2-40B4-BE49-F238E27FC236}">
                <a16:creationId xmlns:a16="http://schemas.microsoft.com/office/drawing/2014/main" id="{88BBEB0E-E8D1-433E-A354-82DEDF4E548C}"/>
              </a:ext>
            </a:extLst>
          </p:cNvPr>
          <p:cNvSpPr>
            <a:spLocks noGrp="1"/>
          </p:cNvSpPr>
          <p:nvPr>
            <p:ph type="ftr" sz="quarter" idx="11"/>
          </p:nvPr>
        </p:nvSpPr>
        <p:spPr/>
        <p:txBody>
          <a:bodyPr/>
          <a:lstStyle/>
          <a:p>
            <a:pPr>
              <a:defRPr/>
            </a:pPr>
            <a:r>
              <a:rPr lang="en-US" dirty="0"/>
              <a:t>TAMUCC</a:t>
            </a:r>
            <a:r>
              <a:rPr lang="en-US" sz="2000" dirty="0">
                <a:solidFill>
                  <a:schemeClr val="accent2"/>
                </a:solidFill>
              </a:rPr>
              <a:t>●</a:t>
            </a:r>
            <a:r>
              <a:rPr lang="en-US" dirty="0"/>
              <a:t>EDU</a:t>
            </a:r>
            <a:endParaRPr lang="en-US" dirty="0">
              <a:latin typeface="+mj-lt"/>
            </a:endParaRPr>
          </a:p>
        </p:txBody>
      </p:sp>
    </p:spTree>
    <p:extLst>
      <p:ext uri="{BB962C8B-B14F-4D97-AF65-F5344CB8AC3E}">
        <p14:creationId xmlns:p14="http://schemas.microsoft.com/office/powerpoint/2010/main" val="2107131873"/>
      </p:ext>
    </p:extLst>
  </p:cSld>
  <p:clrMapOvr>
    <a:masterClrMapping/>
  </p:clrMapOvr>
  <p:transition>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a:extLst>
              <a:ext uri="{FF2B5EF4-FFF2-40B4-BE49-F238E27FC236}">
                <a16:creationId xmlns:a16="http://schemas.microsoft.com/office/drawing/2014/main" id="{510586EB-9903-45B3-9496-813E26A953AD}"/>
              </a:ext>
            </a:extLst>
          </p:cNvPr>
          <p:cNvSpPr>
            <a:spLocks noGrp="1" noChangeArrowheads="1"/>
          </p:cNvSpPr>
          <p:nvPr>
            <p:ph type="title"/>
          </p:nvPr>
        </p:nvSpPr>
        <p:spPr/>
        <p:txBody>
          <a:bodyPr/>
          <a:lstStyle/>
          <a:p>
            <a:pPr eaLnBrk="1" fontAlgn="auto" hangingPunct="1">
              <a:spcAft>
                <a:spcPts val="0"/>
              </a:spcAft>
              <a:defRPr/>
            </a:pPr>
            <a:r>
              <a:rPr lang="en-US"/>
              <a:t>Marketplace: Introduction</a:t>
            </a:r>
          </a:p>
        </p:txBody>
      </p:sp>
      <p:sp>
        <p:nvSpPr>
          <p:cNvPr id="2" name="Rectangle 6">
            <a:extLst>
              <a:ext uri="{FF2B5EF4-FFF2-40B4-BE49-F238E27FC236}">
                <a16:creationId xmlns:a16="http://schemas.microsoft.com/office/drawing/2014/main" id="{3CC7333E-C258-44A6-96FE-4C312B5FD099}"/>
              </a:ext>
            </a:extLst>
          </p:cNvPr>
          <p:cNvSpPr>
            <a:spLocks noGrp="1" noChangeArrowheads="1"/>
          </p:cNvSpPr>
          <p:nvPr>
            <p:ph idx="1"/>
          </p:nvPr>
        </p:nvSpPr>
        <p:spPr/>
        <p:txBody>
          <a:bodyPr/>
          <a:lstStyle/>
          <a:p>
            <a:pPr eaLnBrk="1" hangingPunct="1">
              <a:lnSpc>
                <a:spcPct val="80000"/>
              </a:lnSpc>
              <a:buFontTx/>
              <a:buNone/>
            </a:pPr>
            <a:r>
              <a:rPr lang="en-US" altLang="en-US" sz="2000" dirty="0"/>
              <a:t>    </a:t>
            </a:r>
          </a:p>
          <a:p>
            <a:pPr eaLnBrk="1" hangingPunct="1">
              <a:lnSpc>
                <a:spcPct val="80000"/>
              </a:lnSpc>
            </a:pPr>
            <a:r>
              <a:rPr lang="en-US" altLang="en-US" sz="2000" dirty="0"/>
              <a:t>Enables TAMUCC to build and operate secure, web-based shopping cart applications and online payment pages. </a:t>
            </a:r>
          </a:p>
          <a:p>
            <a:pPr eaLnBrk="1" hangingPunct="1">
              <a:lnSpc>
                <a:spcPct val="80000"/>
              </a:lnSpc>
            </a:pPr>
            <a:endParaRPr lang="en-US" altLang="en-US" sz="2000" dirty="0"/>
          </a:p>
          <a:p>
            <a:pPr eaLnBrk="1" hangingPunct="1">
              <a:lnSpc>
                <a:spcPct val="80000"/>
              </a:lnSpc>
            </a:pPr>
            <a:r>
              <a:rPr lang="en-US" altLang="en-US" sz="2000" dirty="0"/>
              <a:t>Connects buyers and sellers electronically, making it easy for students, parents, alumni, and the community to do business with the campus. </a:t>
            </a:r>
          </a:p>
          <a:p>
            <a:pPr eaLnBrk="1" hangingPunct="1">
              <a:lnSpc>
                <a:spcPct val="80000"/>
              </a:lnSpc>
              <a:buFont typeface="Wingdings" panose="05000000000000000000" pitchFamily="2" charset="2"/>
              <a:buNone/>
            </a:pPr>
            <a:endParaRPr lang="en-US" altLang="en-US" sz="2000" dirty="0"/>
          </a:p>
          <a:p>
            <a:pPr eaLnBrk="1" hangingPunct="1">
              <a:lnSpc>
                <a:spcPct val="80000"/>
              </a:lnSpc>
            </a:pPr>
            <a:r>
              <a:rPr lang="en-US" altLang="en-US" sz="2000" dirty="0"/>
              <a:t>Uses </a:t>
            </a:r>
            <a:r>
              <a:rPr lang="en-US" altLang="en-US" sz="2000" dirty="0" err="1"/>
              <a:t>TouchNet</a:t>
            </a:r>
            <a:r>
              <a:rPr lang="en-US" altLang="en-US" sz="2000" dirty="0"/>
              <a:t> Payment Gateway™ for electronic payment processing</a:t>
            </a:r>
          </a:p>
          <a:p>
            <a:pPr eaLnBrk="1" hangingPunct="1">
              <a:lnSpc>
                <a:spcPct val="80000"/>
              </a:lnSpc>
            </a:pPr>
            <a:endParaRPr lang="en-US" altLang="en-US" sz="2000" dirty="0"/>
          </a:p>
          <a:p>
            <a:pPr eaLnBrk="1" hangingPunct="1">
              <a:lnSpc>
                <a:spcPct val="80000"/>
              </a:lnSpc>
              <a:buFont typeface="Wingdings" panose="05000000000000000000" pitchFamily="2" charset="2"/>
              <a:buNone/>
            </a:pPr>
            <a:endParaRPr lang="en-US" altLang="en-US" sz="2000" i="1" dirty="0">
              <a:solidFill>
                <a:schemeClr val="accent2"/>
              </a:solidFill>
            </a:endParaRPr>
          </a:p>
        </p:txBody>
      </p:sp>
      <p:sp>
        <p:nvSpPr>
          <p:cNvPr id="15364" name="Footer Placeholder 3">
            <a:extLst>
              <a:ext uri="{FF2B5EF4-FFF2-40B4-BE49-F238E27FC236}">
                <a16:creationId xmlns:a16="http://schemas.microsoft.com/office/drawing/2014/main" id="{DCC38651-BF52-4305-9A74-BBF319A77069}"/>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100"/>
              <a:t>TAMUCC</a:t>
            </a:r>
            <a:r>
              <a:rPr lang="en-US" altLang="en-US" sz="2000">
                <a:solidFill>
                  <a:schemeClr val="accent2"/>
                </a:solidFill>
              </a:rPr>
              <a:t>●</a:t>
            </a:r>
            <a:r>
              <a:rPr lang="en-US" altLang="en-US" sz="1100"/>
              <a:t>EDU</a:t>
            </a:r>
          </a:p>
        </p:txBody>
      </p:sp>
    </p:spTree>
  </p:cSld>
  <p:clrMapOvr>
    <a:masterClrMapping/>
  </p:clrMapOvr>
  <p:transition>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a:extLst>
              <a:ext uri="{FF2B5EF4-FFF2-40B4-BE49-F238E27FC236}">
                <a16:creationId xmlns:a16="http://schemas.microsoft.com/office/drawing/2014/main" id="{042AA02F-222F-499D-A62C-6EBB47F40F2A}"/>
              </a:ext>
            </a:extLst>
          </p:cNvPr>
          <p:cNvSpPr>
            <a:spLocks noGrp="1" noChangeArrowheads="1"/>
          </p:cNvSpPr>
          <p:nvPr>
            <p:ph type="title"/>
          </p:nvPr>
        </p:nvSpPr>
        <p:spPr/>
        <p:txBody>
          <a:bodyPr/>
          <a:lstStyle/>
          <a:p>
            <a:pPr eaLnBrk="1" fontAlgn="auto" hangingPunct="1">
              <a:spcAft>
                <a:spcPts val="0"/>
              </a:spcAft>
              <a:defRPr/>
            </a:pPr>
            <a:r>
              <a:rPr lang="en-US" sz="3200"/>
              <a:t>Marketplace: Introduction</a:t>
            </a:r>
          </a:p>
        </p:txBody>
      </p:sp>
      <p:sp>
        <p:nvSpPr>
          <p:cNvPr id="2" name="Rectangle 3">
            <a:extLst>
              <a:ext uri="{FF2B5EF4-FFF2-40B4-BE49-F238E27FC236}">
                <a16:creationId xmlns:a16="http://schemas.microsoft.com/office/drawing/2014/main" id="{4BF0D37A-6B11-4CCA-BBF9-A80064A5B67F}"/>
              </a:ext>
            </a:extLst>
          </p:cNvPr>
          <p:cNvSpPr>
            <a:spLocks noGrp="1" noChangeArrowheads="1"/>
          </p:cNvSpPr>
          <p:nvPr>
            <p:ph idx="1"/>
          </p:nvPr>
        </p:nvSpPr>
        <p:spPr/>
        <p:txBody>
          <a:bodyPr>
            <a:normAutofit lnSpcReduction="10000"/>
          </a:bodyPr>
          <a:lstStyle/>
          <a:p>
            <a:pPr eaLnBrk="1" hangingPunct="1">
              <a:lnSpc>
                <a:spcPct val="90000"/>
              </a:lnSpc>
            </a:pPr>
            <a:endParaRPr lang="en-US" altLang="en-US" sz="2000"/>
          </a:p>
          <a:p>
            <a:pPr eaLnBrk="1" hangingPunct="1">
              <a:lnSpc>
                <a:spcPct val="90000"/>
              </a:lnSpc>
              <a:buFontTx/>
              <a:buNone/>
            </a:pPr>
            <a:endParaRPr lang="en-US" altLang="en-US" sz="2000"/>
          </a:p>
          <a:p>
            <a:pPr eaLnBrk="1" hangingPunct="1">
              <a:lnSpc>
                <a:spcPct val="90000"/>
              </a:lnSpc>
            </a:pPr>
            <a:r>
              <a:rPr lang="en-US" altLang="en-US" sz="2000"/>
              <a:t>Uses the Marketplace Operation Center as the web based software interface that allows you to build and manage online shopping sites and online payment pages;</a:t>
            </a:r>
          </a:p>
          <a:p>
            <a:pPr eaLnBrk="1" hangingPunct="1">
              <a:lnSpc>
                <a:spcPct val="90000"/>
              </a:lnSpc>
            </a:pPr>
            <a:endParaRPr lang="en-US" altLang="en-US" sz="2000"/>
          </a:p>
          <a:p>
            <a:pPr eaLnBrk="1" hangingPunct="1">
              <a:lnSpc>
                <a:spcPct val="90000"/>
              </a:lnSpc>
            </a:pPr>
            <a:r>
              <a:rPr lang="en-US" altLang="en-US" sz="2000"/>
              <a:t>Uses the familiar shopping cart theme to allow buyers to browse and make purchases online.</a:t>
            </a:r>
          </a:p>
          <a:p>
            <a:pPr eaLnBrk="1" hangingPunct="1">
              <a:lnSpc>
                <a:spcPct val="90000"/>
              </a:lnSpc>
            </a:pPr>
            <a:endParaRPr lang="en-US" altLang="en-US" sz="2000"/>
          </a:p>
          <a:p>
            <a:pPr eaLnBrk="1" hangingPunct="1">
              <a:lnSpc>
                <a:spcPct val="90000"/>
              </a:lnSpc>
            </a:pPr>
            <a:r>
              <a:rPr lang="en-US" altLang="en-US" sz="2000"/>
              <a:t>Is a self-contained e-commerce solution, combining online storefronts with inventory control, order fulfillment, and financial reporting.</a:t>
            </a:r>
          </a:p>
          <a:p>
            <a:pPr eaLnBrk="1" hangingPunct="1">
              <a:lnSpc>
                <a:spcPct val="90000"/>
              </a:lnSpc>
            </a:pPr>
            <a:endParaRPr lang="en-US" altLang="en-US" sz="2000"/>
          </a:p>
        </p:txBody>
      </p:sp>
      <p:sp>
        <p:nvSpPr>
          <p:cNvPr id="16388" name="Footer Placeholder 3">
            <a:extLst>
              <a:ext uri="{FF2B5EF4-FFF2-40B4-BE49-F238E27FC236}">
                <a16:creationId xmlns:a16="http://schemas.microsoft.com/office/drawing/2014/main" id="{0789CEF5-CE45-4EDB-A9FA-E6C83789677B}"/>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100"/>
              <a:t>TAMUCC</a:t>
            </a:r>
            <a:r>
              <a:rPr lang="en-US" altLang="en-US" sz="2000">
                <a:solidFill>
                  <a:schemeClr val="accent2"/>
                </a:solidFill>
              </a:rPr>
              <a:t>●</a:t>
            </a:r>
            <a:r>
              <a:rPr lang="en-US" altLang="en-US" sz="1100"/>
              <a:t>EDU</a:t>
            </a:r>
          </a:p>
        </p:txBody>
      </p:sp>
    </p:spTree>
  </p:cSld>
  <p:clrMapOvr>
    <a:masterClrMapping/>
  </p:clrMapOvr>
  <p:transition>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a:extLst>
              <a:ext uri="{FF2B5EF4-FFF2-40B4-BE49-F238E27FC236}">
                <a16:creationId xmlns:a16="http://schemas.microsoft.com/office/drawing/2014/main" id="{AA2F295B-4B6A-4377-9AE0-DADAE596F877}"/>
              </a:ext>
            </a:extLst>
          </p:cNvPr>
          <p:cNvSpPr>
            <a:spLocks noGrp="1" noChangeArrowheads="1"/>
          </p:cNvSpPr>
          <p:nvPr>
            <p:ph type="title"/>
          </p:nvPr>
        </p:nvSpPr>
        <p:spPr/>
        <p:txBody>
          <a:bodyPr/>
          <a:lstStyle/>
          <a:p>
            <a:pPr eaLnBrk="1" fontAlgn="auto" hangingPunct="1">
              <a:spcAft>
                <a:spcPts val="0"/>
              </a:spcAft>
              <a:defRPr/>
            </a:pPr>
            <a:r>
              <a:rPr lang="en-US" sz="3200"/>
              <a:t>Web Application</a:t>
            </a:r>
            <a:br>
              <a:rPr lang="en-US" sz="3200"/>
            </a:br>
            <a:endParaRPr lang="en-US" sz="3200"/>
          </a:p>
        </p:txBody>
      </p:sp>
      <p:sp>
        <p:nvSpPr>
          <p:cNvPr id="17412" name="Rectangle 3">
            <a:extLst>
              <a:ext uri="{FF2B5EF4-FFF2-40B4-BE49-F238E27FC236}">
                <a16:creationId xmlns:a16="http://schemas.microsoft.com/office/drawing/2014/main" id="{CC4948B5-6E24-4326-9FA9-D35427636AE3}"/>
              </a:ext>
            </a:extLst>
          </p:cNvPr>
          <p:cNvSpPr>
            <a:spLocks noGrp="1" noChangeArrowheads="1"/>
          </p:cNvSpPr>
          <p:nvPr>
            <p:ph idx="1"/>
          </p:nvPr>
        </p:nvSpPr>
        <p:spPr/>
        <p:txBody>
          <a:bodyPr rtlCol="0">
            <a:normAutofit lnSpcReduction="10000"/>
          </a:bodyPr>
          <a:lstStyle/>
          <a:p>
            <a:pPr eaLnBrk="1" fontAlgn="auto" hangingPunct="1">
              <a:spcAft>
                <a:spcPts val="0"/>
              </a:spcAft>
              <a:buFontTx/>
              <a:buNone/>
              <a:defRPr/>
            </a:pPr>
            <a:endParaRPr lang="en-US" dirty="0"/>
          </a:p>
          <a:p>
            <a:pPr eaLnBrk="1" fontAlgn="auto" hangingPunct="1">
              <a:spcAft>
                <a:spcPts val="0"/>
              </a:spcAft>
              <a:buFontTx/>
              <a:buNone/>
              <a:defRPr/>
            </a:pPr>
            <a:r>
              <a:rPr lang="en-US" dirty="0"/>
              <a:t>Marketplace includes three web-based applications: </a:t>
            </a:r>
          </a:p>
          <a:p>
            <a:pPr eaLnBrk="1" fontAlgn="auto" hangingPunct="1">
              <a:spcAft>
                <a:spcPts val="0"/>
              </a:spcAft>
              <a:buFontTx/>
              <a:buNone/>
              <a:defRPr/>
            </a:pPr>
            <a:endParaRPr lang="en-US" dirty="0"/>
          </a:p>
          <a:p>
            <a:pPr eaLnBrk="1" fontAlgn="auto" hangingPunct="1">
              <a:spcAft>
                <a:spcPts val="0"/>
              </a:spcAft>
              <a:buFontTx/>
              <a:buChar char="-"/>
              <a:defRPr/>
            </a:pPr>
            <a:r>
              <a:rPr lang="en-US" dirty="0"/>
              <a:t>Marketplace Universal Stores (</a:t>
            </a:r>
            <a:r>
              <a:rPr lang="en-US" dirty="0" err="1"/>
              <a:t>uStores</a:t>
            </a:r>
            <a:r>
              <a:rPr lang="en-US" dirty="0"/>
              <a:t>) shopping site </a:t>
            </a:r>
          </a:p>
          <a:p>
            <a:pPr eaLnBrk="1" fontAlgn="auto" hangingPunct="1">
              <a:spcAft>
                <a:spcPts val="0"/>
              </a:spcAft>
              <a:buFontTx/>
              <a:buChar char="-"/>
              <a:defRPr/>
            </a:pPr>
            <a:endParaRPr lang="en-US" dirty="0"/>
          </a:p>
          <a:p>
            <a:pPr eaLnBrk="1" fontAlgn="auto" hangingPunct="1">
              <a:spcAft>
                <a:spcPts val="0"/>
              </a:spcAft>
              <a:buFontTx/>
              <a:buChar char="-"/>
              <a:defRPr/>
            </a:pPr>
            <a:r>
              <a:rPr lang="en-US" dirty="0"/>
              <a:t>Marketplace Universal Payment (</a:t>
            </a:r>
            <a:r>
              <a:rPr lang="en-US" dirty="0" err="1"/>
              <a:t>uPay</a:t>
            </a:r>
            <a:r>
              <a:rPr lang="en-US" dirty="0"/>
              <a:t>) site</a:t>
            </a:r>
          </a:p>
          <a:p>
            <a:pPr eaLnBrk="1" fontAlgn="auto" hangingPunct="1">
              <a:spcAft>
                <a:spcPts val="0"/>
              </a:spcAft>
              <a:buFontTx/>
              <a:buChar char="-"/>
              <a:defRPr/>
            </a:pPr>
            <a:endParaRPr lang="en-US" dirty="0"/>
          </a:p>
          <a:p>
            <a:pPr eaLnBrk="1" fontAlgn="auto" hangingPunct="1">
              <a:spcAft>
                <a:spcPts val="0"/>
              </a:spcAft>
              <a:buFontTx/>
              <a:buChar char="-"/>
              <a:defRPr/>
            </a:pPr>
            <a:r>
              <a:rPr lang="en-US" dirty="0"/>
              <a:t>Marketplace Operations Center administrative site</a:t>
            </a:r>
          </a:p>
        </p:txBody>
      </p:sp>
      <p:sp>
        <p:nvSpPr>
          <p:cNvPr id="2" name="Footer Placeholder 3">
            <a:extLst>
              <a:ext uri="{FF2B5EF4-FFF2-40B4-BE49-F238E27FC236}">
                <a16:creationId xmlns:a16="http://schemas.microsoft.com/office/drawing/2014/main" id="{70301CCC-BC7B-4693-A7B1-1A64F6590A5E}"/>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100"/>
              <a:t>TAMUCC</a:t>
            </a:r>
            <a:r>
              <a:rPr lang="en-US" altLang="en-US" sz="2000">
                <a:solidFill>
                  <a:schemeClr val="accent2"/>
                </a:solidFill>
              </a:rPr>
              <a:t>●</a:t>
            </a:r>
            <a:r>
              <a:rPr lang="en-US" altLang="en-US" sz="1100"/>
              <a:t>EDU</a:t>
            </a:r>
          </a:p>
        </p:txBody>
      </p:sp>
    </p:spTree>
  </p:cSld>
  <p:clrMapOvr>
    <a:masterClrMapping/>
  </p:clrMapOvr>
  <p:transition>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a:extLst>
              <a:ext uri="{FF2B5EF4-FFF2-40B4-BE49-F238E27FC236}">
                <a16:creationId xmlns:a16="http://schemas.microsoft.com/office/drawing/2014/main" id="{DFB76ECC-CBC6-4A70-B605-1782B3766ED9}"/>
              </a:ext>
            </a:extLst>
          </p:cNvPr>
          <p:cNvSpPr>
            <a:spLocks noGrp="1" noChangeArrowheads="1"/>
          </p:cNvSpPr>
          <p:nvPr>
            <p:ph type="title"/>
          </p:nvPr>
        </p:nvSpPr>
        <p:spPr/>
        <p:txBody>
          <a:bodyPr/>
          <a:lstStyle/>
          <a:p>
            <a:pPr eaLnBrk="1" fontAlgn="auto" hangingPunct="1">
              <a:spcAft>
                <a:spcPts val="0"/>
              </a:spcAft>
              <a:defRPr/>
            </a:pPr>
            <a:r>
              <a:rPr lang="en-US" sz="3200" dirty="0"/>
              <a:t>How can I use Marketplace?</a:t>
            </a:r>
          </a:p>
        </p:txBody>
      </p:sp>
      <p:sp>
        <p:nvSpPr>
          <p:cNvPr id="2" name="Rectangle 3">
            <a:extLst>
              <a:ext uri="{FF2B5EF4-FFF2-40B4-BE49-F238E27FC236}">
                <a16:creationId xmlns:a16="http://schemas.microsoft.com/office/drawing/2014/main" id="{9B960002-8149-43FF-9B64-AD2EED80F54A}"/>
              </a:ext>
            </a:extLst>
          </p:cNvPr>
          <p:cNvSpPr>
            <a:spLocks noGrp="1" noChangeArrowheads="1"/>
          </p:cNvSpPr>
          <p:nvPr>
            <p:ph idx="1"/>
          </p:nvPr>
        </p:nvSpPr>
        <p:spPr/>
        <p:txBody>
          <a:bodyPr/>
          <a:lstStyle/>
          <a:p>
            <a:pPr eaLnBrk="1" hangingPunct="1"/>
            <a:endParaRPr lang="en-US" altLang="en-US"/>
          </a:p>
          <a:p>
            <a:pPr eaLnBrk="1" hangingPunct="1"/>
            <a:endParaRPr lang="en-US" altLang="en-US"/>
          </a:p>
          <a:p>
            <a:pPr eaLnBrk="1" hangingPunct="1"/>
            <a:r>
              <a:rPr lang="en-US" altLang="en-US"/>
              <a:t>The first decision you want to consider is how to use Marketplace. </a:t>
            </a:r>
          </a:p>
          <a:p>
            <a:pPr lvl="1" eaLnBrk="1" hangingPunct="1"/>
            <a:endParaRPr lang="en-US" altLang="en-US"/>
          </a:p>
          <a:p>
            <a:pPr lvl="1" eaLnBrk="1" hangingPunct="1"/>
            <a:r>
              <a:rPr lang="en-US" altLang="en-US"/>
              <a:t>A key component in this decision is differentiating between the uStore and uPay functionality.  </a:t>
            </a:r>
          </a:p>
        </p:txBody>
      </p:sp>
      <p:sp>
        <p:nvSpPr>
          <p:cNvPr id="18436" name="Footer Placeholder 3">
            <a:extLst>
              <a:ext uri="{FF2B5EF4-FFF2-40B4-BE49-F238E27FC236}">
                <a16:creationId xmlns:a16="http://schemas.microsoft.com/office/drawing/2014/main" id="{E66A20F2-11DA-403E-A4E2-95ACED44702C}"/>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100"/>
              <a:t>TAMUCC</a:t>
            </a:r>
            <a:r>
              <a:rPr lang="en-US" altLang="en-US" sz="2000">
                <a:solidFill>
                  <a:schemeClr val="accent2"/>
                </a:solidFill>
              </a:rPr>
              <a:t>●</a:t>
            </a:r>
            <a:r>
              <a:rPr lang="en-US" altLang="en-US" sz="1100"/>
              <a:t>EDU</a:t>
            </a:r>
          </a:p>
        </p:txBody>
      </p:sp>
    </p:spTree>
  </p:cSld>
  <p:clrMapOvr>
    <a:masterClrMapping/>
  </p:clrMapOvr>
  <p:transition>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a:extLst>
              <a:ext uri="{FF2B5EF4-FFF2-40B4-BE49-F238E27FC236}">
                <a16:creationId xmlns:a16="http://schemas.microsoft.com/office/drawing/2014/main" id="{0DCD5B85-0AA3-43D7-A220-43EEF246D7ED}"/>
              </a:ext>
            </a:extLst>
          </p:cNvPr>
          <p:cNvSpPr>
            <a:spLocks noGrp="1" noChangeArrowheads="1"/>
          </p:cNvSpPr>
          <p:nvPr>
            <p:ph type="title"/>
          </p:nvPr>
        </p:nvSpPr>
        <p:spPr>
          <a:xfrm>
            <a:off x="609600" y="228600"/>
            <a:ext cx="8218488" cy="838200"/>
          </a:xfrm>
        </p:spPr>
        <p:txBody>
          <a:bodyPr>
            <a:normAutofit fontScale="90000"/>
          </a:bodyPr>
          <a:lstStyle/>
          <a:p>
            <a:pPr eaLnBrk="1" fontAlgn="auto" hangingPunct="1">
              <a:spcAft>
                <a:spcPts val="0"/>
              </a:spcAft>
              <a:defRPr/>
            </a:pPr>
            <a:br>
              <a:rPr lang="en-US" sz="3200" dirty="0"/>
            </a:br>
            <a:r>
              <a:rPr lang="en-US" sz="3200" dirty="0"/>
              <a:t>What is </a:t>
            </a:r>
            <a:r>
              <a:rPr lang="en-US" sz="3200" dirty="0" err="1"/>
              <a:t>uStores</a:t>
            </a:r>
            <a:r>
              <a:rPr lang="en-US" sz="3200" dirty="0"/>
              <a:t>?</a:t>
            </a:r>
            <a:br>
              <a:rPr lang="en-US" sz="3200" dirty="0"/>
            </a:br>
            <a:endParaRPr lang="en-US" sz="3200" dirty="0"/>
          </a:p>
        </p:txBody>
      </p:sp>
      <p:sp>
        <p:nvSpPr>
          <p:cNvPr id="19460" name="Rectangle 3">
            <a:extLst>
              <a:ext uri="{FF2B5EF4-FFF2-40B4-BE49-F238E27FC236}">
                <a16:creationId xmlns:a16="http://schemas.microsoft.com/office/drawing/2014/main" id="{64964E6F-8516-4626-A902-9028A5484BD7}"/>
              </a:ext>
            </a:extLst>
          </p:cNvPr>
          <p:cNvSpPr>
            <a:spLocks noGrp="1" noChangeArrowheads="1"/>
          </p:cNvSpPr>
          <p:nvPr>
            <p:ph idx="1"/>
          </p:nvPr>
        </p:nvSpPr>
        <p:spPr/>
        <p:txBody>
          <a:bodyPr rtlCol="0">
            <a:normAutofit/>
          </a:bodyPr>
          <a:lstStyle/>
          <a:p>
            <a:pPr eaLnBrk="1" fontAlgn="auto" hangingPunct="1">
              <a:spcAft>
                <a:spcPts val="0"/>
              </a:spcAft>
              <a:defRPr/>
            </a:pPr>
            <a:endParaRPr lang="en-US" dirty="0"/>
          </a:p>
          <a:p>
            <a:pPr eaLnBrk="1" fontAlgn="auto" hangingPunct="1">
              <a:spcAft>
                <a:spcPts val="0"/>
              </a:spcAft>
              <a:defRPr/>
            </a:pPr>
            <a:endParaRPr lang="en-US" dirty="0"/>
          </a:p>
          <a:p>
            <a:pPr eaLnBrk="1" fontAlgn="auto" hangingPunct="1">
              <a:spcAft>
                <a:spcPts val="0"/>
              </a:spcAft>
              <a:defRPr/>
            </a:pPr>
            <a:r>
              <a:rPr lang="en-US" dirty="0"/>
              <a:t>Think of </a:t>
            </a:r>
            <a:r>
              <a:rPr lang="en-US" dirty="0" err="1"/>
              <a:t>uStores</a:t>
            </a:r>
            <a:r>
              <a:rPr lang="en-US" dirty="0"/>
              <a:t> as a self contained online store. </a:t>
            </a:r>
          </a:p>
          <a:p>
            <a:pPr eaLnBrk="1" fontAlgn="auto" hangingPunct="1">
              <a:spcAft>
                <a:spcPts val="0"/>
              </a:spcAft>
              <a:defRPr/>
            </a:pPr>
            <a:endParaRPr lang="en-US" dirty="0"/>
          </a:p>
          <a:p>
            <a:pPr eaLnBrk="1" fontAlgn="auto" hangingPunct="1">
              <a:spcAft>
                <a:spcPts val="0"/>
              </a:spcAft>
              <a:defRPr/>
            </a:pPr>
            <a:r>
              <a:rPr lang="en-US" dirty="0"/>
              <a:t>In it, you can create a store front, establish store specific settings, products and perform all online store activity such as order fulfillment and reporting. Most schools choose to have all of the activity occur with the </a:t>
            </a:r>
            <a:r>
              <a:rPr lang="en-US" dirty="0" err="1"/>
              <a:t>uStore</a:t>
            </a:r>
            <a:r>
              <a:rPr lang="en-US" dirty="0"/>
              <a:t> itself and require little to no interaction with other applications.</a:t>
            </a:r>
          </a:p>
        </p:txBody>
      </p:sp>
      <p:sp>
        <p:nvSpPr>
          <p:cNvPr id="2" name="Footer Placeholder 3">
            <a:extLst>
              <a:ext uri="{FF2B5EF4-FFF2-40B4-BE49-F238E27FC236}">
                <a16:creationId xmlns:a16="http://schemas.microsoft.com/office/drawing/2014/main" id="{B9E096B4-A672-4D6F-8E67-60E24BFE20AE}"/>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100"/>
              <a:t>TAMUCC</a:t>
            </a:r>
            <a:r>
              <a:rPr lang="en-US" altLang="en-US" sz="2000">
                <a:solidFill>
                  <a:schemeClr val="accent2"/>
                </a:solidFill>
              </a:rPr>
              <a:t>●</a:t>
            </a:r>
            <a:r>
              <a:rPr lang="en-US" altLang="en-US" sz="1100"/>
              <a:t>EDU</a:t>
            </a:r>
          </a:p>
        </p:txBody>
      </p:sp>
    </p:spTree>
  </p:cSld>
  <p:clrMapOvr>
    <a:masterClrMapping/>
  </p:clrMapOvr>
  <p:transition>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a:extLst>
              <a:ext uri="{FF2B5EF4-FFF2-40B4-BE49-F238E27FC236}">
                <a16:creationId xmlns:a16="http://schemas.microsoft.com/office/drawing/2014/main" id="{00E4931C-AC2E-4F4C-85DF-3627C105D1A2}"/>
              </a:ext>
            </a:extLst>
          </p:cNvPr>
          <p:cNvSpPr>
            <a:spLocks noGrp="1" noChangeArrowheads="1"/>
          </p:cNvSpPr>
          <p:nvPr>
            <p:ph type="title"/>
          </p:nvPr>
        </p:nvSpPr>
        <p:spPr/>
        <p:txBody>
          <a:bodyPr>
            <a:normAutofit fontScale="90000"/>
          </a:bodyPr>
          <a:lstStyle/>
          <a:p>
            <a:pPr eaLnBrk="1" fontAlgn="auto" hangingPunct="1">
              <a:spcAft>
                <a:spcPts val="0"/>
              </a:spcAft>
              <a:defRPr/>
            </a:pPr>
            <a:r>
              <a:rPr lang="en-US" sz="3200"/>
              <a:t>Some common ways uStores is used: </a:t>
            </a:r>
            <a:br>
              <a:rPr lang="en-US" sz="3200"/>
            </a:br>
            <a:endParaRPr lang="en-US" sz="3200"/>
          </a:p>
        </p:txBody>
      </p:sp>
      <p:sp>
        <p:nvSpPr>
          <p:cNvPr id="20484" name="Rectangle 3">
            <a:extLst>
              <a:ext uri="{FF2B5EF4-FFF2-40B4-BE49-F238E27FC236}">
                <a16:creationId xmlns:a16="http://schemas.microsoft.com/office/drawing/2014/main" id="{97D665CC-43DB-4C9D-840F-001E9D26DAD6}"/>
              </a:ext>
            </a:extLst>
          </p:cNvPr>
          <p:cNvSpPr>
            <a:spLocks noGrp="1" noChangeArrowheads="1"/>
          </p:cNvSpPr>
          <p:nvPr>
            <p:ph idx="1"/>
          </p:nvPr>
        </p:nvSpPr>
        <p:spPr>
          <a:xfrm>
            <a:off x="457200" y="1600200"/>
            <a:ext cx="8229600" cy="4800600"/>
          </a:xfrm>
        </p:spPr>
        <p:txBody>
          <a:bodyPr rtlCol="0">
            <a:normAutofit/>
          </a:bodyPr>
          <a:lstStyle/>
          <a:p>
            <a:pPr eaLnBrk="1" fontAlgn="auto" hangingPunct="1">
              <a:lnSpc>
                <a:spcPct val="80000"/>
              </a:lnSpc>
              <a:spcAft>
                <a:spcPts val="0"/>
              </a:spcAft>
              <a:defRPr/>
            </a:pPr>
            <a:r>
              <a:rPr lang="en-US" dirty="0" err="1"/>
              <a:t>uStores</a:t>
            </a:r>
            <a:r>
              <a:rPr lang="en-US" dirty="0"/>
              <a:t> can be used in many ways. Some schools use stores for the selling of traditional products, such as school apparel. Other schools, including TAMUCC, have used </a:t>
            </a:r>
            <a:r>
              <a:rPr lang="en-US" dirty="0" err="1"/>
              <a:t>uStores</a:t>
            </a:r>
            <a:r>
              <a:rPr lang="en-US" dirty="0"/>
              <a:t> to sell non-physical products such as application fees and testing services. </a:t>
            </a:r>
          </a:p>
          <a:p>
            <a:pPr eaLnBrk="1" fontAlgn="auto" hangingPunct="1">
              <a:lnSpc>
                <a:spcPct val="80000"/>
              </a:lnSpc>
              <a:spcAft>
                <a:spcPts val="0"/>
              </a:spcAft>
              <a:defRPr/>
            </a:pPr>
            <a:endParaRPr lang="en-US" dirty="0"/>
          </a:p>
          <a:p>
            <a:pPr eaLnBrk="1" fontAlgn="auto" hangingPunct="1">
              <a:lnSpc>
                <a:spcPct val="80000"/>
              </a:lnSpc>
              <a:spcAft>
                <a:spcPts val="0"/>
              </a:spcAft>
              <a:defRPr/>
            </a:pPr>
            <a:r>
              <a:rPr lang="en-US" dirty="0"/>
              <a:t>A few ways we have seen other schools use </a:t>
            </a:r>
            <a:r>
              <a:rPr lang="en-US" dirty="0" err="1"/>
              <a:t>uStores</a:t>
            </a:r>
            <a:r>
              <a:rPr lang="en-US" dirty="0"/>
              <a:t>:</a:t>
            </a:r>
          </a:p>
          <a:p>
            <a:pPr lvl="1" eaLnBrk="1" fontAlgn="auto" hangingPunct="1">
              <a:lnSpc>
                <a:spcPct val="80000"/>
              </a:lnSpc>
              <a:spcAft>
                <a:spcPts val="0"/>
              </a:spcAft>
              <a:defRPr/>
            </a:pPr>
            <a:r>
              <a:rPr lang="en-US" dirty="0"/>
              <a:t>Conference and Camp Registration</a:t>
            </a:r>
          </a:p>
          <a:p>
            <a:pPr lvl="1" eaLnBrk="1" fontAlgn="auto" hangingPunct="1">
              <a:lnSpc>
                <a:spcPct val="80000"/>
              </a:lnSpc>
              <a:spcAft>
                <a:spcPts val="0"/>
              </a:spcAft>
              <a:defRPr/>
            </a:pPr>
            <a:r>
              <a:rPr lang="en-US" dirty="0"/>
              <a:t>Donations</a:t>
            </a:r>
          </a:p>
          <a:p>
            <a:pPr lvl="1" eaLnBrk="1" fontAlgn="auto" hangingPunct="1">
              <a:lnSpc>
                <a:spcPct val="80000"/>
              </a:lnSpc>
              <a:spcAft>
                <a:spcPts val="0"/>
              </a:spcAft>
              <a:defRPr/>
            </a:pPr>
            <a:r>
              <a:rPr lang="en-US" dirty="0"/>
              <a:t>Parking Permits</a:t>
            </a:r>
          </a:p>
          <a:p>
            <a:pPr lvl="1" eaLnBrk="1" fontAlgn="auto" hangingPunct="1">
              <a:lnSpc>
                <a:spcPct val="80000"/>
              </a:lnSpc>
              <a:spcAft>
                <a:spcPts val="0"/>
              </a:spcAft>
              <a:defRPr/>
            </a:pPr>
            <a:r>
              <a:rPr lang="en-US" dirty="0"/>
              <a:t>Fundraising Events</a:t>
            </a:r>
          </a:p>
          <a:p>
            <a:pPr lvl="1" eaLnBrk="1" fontAlgn="auto" hangingPunct="1">
              <a:lnSpc>
                <a:spcPct val="80000"/>
              </a:lnSpc>
              <a:spcAft>
                <a:spcPts val="0"/>
              </a:spcAft>
              <a:defRPr/>
            </a:pPr>
            <a:r>
              <a:rPr lang="en-US" dirty="0"/>
              <a:t>Coordinating the issuing of non-chargeable events such as Graduation tickets or Freshmen Orientations</a:t>
            </a:r>
          </a:p>
          <a:p>
            <a:pPr lvl="2" eaLnBrk="1" fontAlgn="auto" hangingPunct="1">
              <a:lnSpc>
                <a:spcPct val="80000"/>
              </a:lnSpc>
              <a:spcAft>
                <a:spcPts val="0"/>
              </a:spcAft>
              <a:defRPr/>
            </a:pPr>
            <a:endParaRPr lang="en-US" dirty="0"/>
          </a:p>
          <a:p>
            <a:pPr lvl="2" eaLnBrk="1" fontAlgn="auto" hangingPunct="1">
              <a:lnSpc>
                <a:spcPct val="80000"/>
              </a:lnSpc>
              <a:spcAft>
                <a:spcPts val="0"/>
              </a:spcAft>
              <a:defRPr/>
            </a:pPr>
            <a:endParaRPr lang="en-US" dirty="0"/>
          </a:p>
          <a:p>
            <a:pPr eaLnBrk="1" fontAlgn="auto" hangingPunct="1">
              <a:lnSpc>
                <a:spcPct val="80000"/>
              </a:lnSpc>
              <a:spcAft>
                <a:spcPts val="0"/>
              </a:spcAft>
              <a:defRPr/>
            </a:pPr>
            <a:endParaRPr lang="en-US" dirty="0"/>
          </a:p>
          <a:p>
            <a:pPr eaLnBrk="1" fontAlgn="auto" hangingPunct="1">
              <a:lnSpc>
                <a:spcPct val="80000"/>
              </a:lnSpc>
              <a:spcAft>
                <a:spcPts val="0"/>
              </a:spcAft>
              <a:defRPr/>
            </a:pPr>
            <a:endParaRPr lang="en-US" dirty="0"/>
          </a:p>
          <a:p>
            <a:pPr eaLnBrk="1" fontAlgn="auto" hangingPunct="1">
              <a:lnSpc>
                <a:spcPct val="80000"/>
              </a:lnSpc>
              <a:spcAft>
                <a:spcPts val="0"/>
              </a:spcAft>
              <a:defRPr/>
            </a:pPr>
            <a:endParaRPr lang="en-US" sz="1200" dirty="0"/>
          </a:p>
        </p:txBody>
      </p:sp>
      <p:sp>
        <p:nvSpPr>
          <p:cNvPr id="2" name="Footer Placeholder 3">
            <a:extLst>
              <a:ext uri="{FF2B5EF4-FFF2-40B4-BE49-F238E27FC236}">
                <a16:creationId xmlns:a16="http://schemas.microsoft.com/office/drawing/2014/main" id="{988F10E4-0FD4-4F19-8CE4-ACAA99163285}"/>
              </a:ext>
            </a:extLst>
          </p:cNvPr>
          <p:cNvSpPr>
            <a:spLocks noGrp="1"/>
          </p:cNvSpPr>
          <p:nvPr>
            <p:ph type="ftr" sz="quarter" idx="11"/>
          </p:nvPr>
        </p:nvSpPr>
        <p:spPr bwMode="auto">
          <a:xfrm rot="5400000">
            <a:off x="6490232" y="4025368"/>
            <a:ext cx="3859795" cy="22866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100" dirty="0"/>
              <a:t>TAMUCC</a:t>
            </a:r>
            <a:r>
              <a:rPr lang="en-US" altLang="en-US" sz="2000" dirty="0">
                <a:solidFill>
                  <a:schemeClr val="accent2"/>
                </a:solidFill>
              </a:rPr>
              <a:t>●</a:t>
            </a:r>
            <a:r>
              <a:rPr lang="en-US" altLang="en-US" sz="1100" dirty="0"/>
              <a:t>EDU</a:t>
            </a:r>
          </a:p>
        </p:txBody>
      </p:sp>
    </p:spTree>
  </p:cSld>
  <p:clrMapOvr>
    <a:masterClrMapping/>
  </p:clrMapOvr>
  <p:transition>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a:extLst>
              <a:ext uri="{FF2B5EF4-FFF2-40B4-BE49-F238E27FC236}">
                <a16:creationId xmlns:a16="http://schemas.microsoft.com/office/drawing/2014/main" id="{616FFE06-4437-49AD-A8C1-0687B52C444D}"/>
              </a:ext>
            </a:extLst>
          </p:cNvPr>
          <p:cNvSpPr>
            <a:spLocks noGrp="1" noChangeArrowheads="1"/>
          </p:cNvSpPr>
          <p:nvPr>
            <p:ph type="title"/>
          </p:nvPr>
        </p:nvSpPr>
        <p:spPr/>
        <p:txBody>
          <a:bodyPr/>
          <a:lstStyle/>
          <a:p>
            <a:pPr eaLnBrk="1" fontAlgn="auto" hangingPunct="1">
              <a:spcAft>
                <a:spcPts val="0"/>
              </a:spcAft>
              <a:defRPr/>
            </a:pPr>
            <a:r>
              <a:rPr lang="en-US" sz="3200" dirty="0"/>
              <a:t>TAMUCC has utilized </a:t>
            </a:r>
            <a:r>
              <a:rPr lang="en-US" sz="3200" dirty="0" err="1"/>
              <a:t>uStores</a:t>
            </a:r>
            <a:r>
              <a:rPr lang="en-US" sz="3200" dirty="0"/>
              <a:t> for: </a:t>
            </a:r>
            <a:br>
              <a:rPr lang="en-US" sz="3200" dirty="0"/>
            </a:br>
            <a:endParaRPr lang="en-US" sz="3200" dirty="0"/>
          </a:p>
        </p:txBody>
      </p:sp>
      <p:sp>
        <p:nvSpPr>
          <p:cNvPr id="2" name="Rectangle 3">
            <a:extLst>
              <a:ext uri="{FF2B5EF4-FFF2-40B4-BE49-F238E27FC236}">
                <a16:creationId xmlns:a16="http://schemas.microsoft.com/office/drawing/2014/main" id="{EDBC2892-A6ED-450F-B9C6-7798D170F672}"/>
              </a:ext>
            </a:extLst>
          </p:cNvPr>
          <p:cNvSpPr>
            <a:spLocks noGrp="1" noChangeArrowheads="1"/>
          </p:cNvSpPr>
          <p:nvPr>
            <p:ph idx="1"/>
          </p:nvPr>
        </p:nvSpPr>
        <p:spPr/>
        <p:txBody>
          <a:bodyPr/>
          <a:lstStyle/>
          <a:p>
            <a:pPr eaLnBrk="1" hangingPunct="1">
              <a:lnSpc>
                <a:spcPct val="80000"/>
              </a:lnSpc>
            </a:pPr>
            <a:endParaRPr lang="en-US" altLang="en-US" dirty="0"/>
          </a:p>
          <a:p>
            <a:pPr eaLnBrk="1" hangingPunct="1">
              <a:lnSpc>
                <a:spcPct val="80000"/>
              </a:lnSpc>
            </a:pPr>
            <a:r>
              <a:rPr lang="en-US" altLang="en-US" dirty="0"/>
              <a:t>Graduate Application Fees</a:t>
            </a:r>
          </a:p>
          <a:p>
            <a:pPr eaLnBrk="1" hangingPunct="1">
              <a:lnSpc>
                <a:spcPct val="80000"/>
              </a:lnSpc>
            </a:pPr>
            <a:r>
              <a:rPr lang="en-US" altLang="en-US" dirty="0"/>
              <a:t>Academic Testing</a:t>
            </a:r>
          </a:p>
          <a:p>
            <a:pPr eaLnBrk="1" hangingPunct="1">
              <a:lnSpc>
                <a:spcPct val="80000"/>
              </a:lnSpc>
            </a:pPr>
            <a:r>
              <a:rPr lang="en-US" altLang="en-US" dirty="0"/>
              <a:t>Dive Safety Classes</a:t>
            </a:r>
          </a:p>
          <a:p>
            <a:pPr eaLnBrk="1" hangingPunct="1">
              <a:lnSpc>
                <a:spcPct val="80000"/>
              </a:lnSpc>
            </a:pPr>
            <a:r>
              <a:rPr lang="en-US" altLang="en-US" dirty="0"/>
              <a:t>Nursing Pins</a:t>
            </a:r>
          </a:p>
          <a:p>
            <a:pPr marL="0" indent="0" eaLnBrk="1" hangingPunct="1">
              <a:lnSpc>
                <a:spcPct val="80000"/>
              </a:lnSpc>
              <a:buNone/>
            </a:pPr>
            <a:endParaRPr lang="en-US" altLang="en-US" dirty="0"/>
          </a:p>
          <a:p>
            <a:pPr eaLnBrk="1" hangingPunct="1">
              <a:lnSpc>
                <a:spcPct val="80000"/>
              </a:lnSpc>
            </a:pPr>
            <a:r>
              <a:rPr lang="en-US" altLang="en-US" dirty="0">
                <a:hlinkClick r:id="rId3"/>
              </a:rPr>
              <a:t>TAMUCC Marketplace</a:t>
            </a:r>
            <a:endParaRPr lang="en-US" altLang="en-US" dirty="0"/>
          </a:p>
          <a:p>
            <a:pPr eaLnBrk="1" hangingPunct="1">
              <a:lnSpc>
                <a:spcPct val="80000"/>
              </a:lnSpc>
            </a:pPr>
            <a:endParaRPr lang="en-US" altLang="en-US" dirty="0"/>
          </a:p>
          <a:p>
            <a:pPr eaLnBrk="1" hangingPunct="1">
              <a:lnSpc>
                <a:spcPct val="80000"/>
              </a:lnSpc>
            </a:pPr>
            <a:endParaRPr lang="en-US" altLang="en-US" sz="1200" dirty="0"/>
          </a:p>
        </p:txBody>
      </p:sp>
      <p:sp>
        <p:nvSpPr>
          <p:cNvPr id="21508" name="Footer Placeholder 3">
            <a:extLst>
              <a:ext uri="{FF2B5EF4-FFF2-40B4-BE49-F238E27FC236}">
                <a16:creationId xmlns:a16="http://schemas.microsoft.com/office/drawing/2014/main" id="{292FC57B-E830-4562-9CB3-C30221A9895C}"/>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100"/>
              <a:t>TAMUCC</a:t>
            </a:r>
            <a:r>
              <a:rPr lang="en-US" altLang="en-US" sz="2000">
                <a:solidFill>
                  <a:schemeClr val="accent2"/>
                </a:solidFill>
              </a:rPr>
              <a:t>●</a:t>
            </a:r>
            <a:r>
              <a:rPr lang="en-US" altLang="en-US" sz="1100"/>
              <a:t>EDU</a:t>
            </a:r>
          </a:p>
        </p:txBody>
      </p:sp>
    </p:spTree>
  </p:cSld>
  <p:clrMapOvr>
    <a:masterClrMapping/>
  </p:clrMapOvr>
  <p:transition>
    <p:wipe dir="r"/>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TM02836342[[fn=Ion]]</Template>
  <TotalTime>1789</TotalTime>
  <Words>1060</Words>
  <Application>Microsoft Office PowerPoint</Application>
  <PresentationFormat>On-screen Show (4:3)</PresentationFormat>
  <Paragraphs>187</Paragraphs>
  <Slides>24</Slides>
  <Notes>22</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31" baseType="lpstr">
      <vt:lpstr>Arial</vt:lpstr>
      <vt:lpstr>Century Gothic</vt:lpstr>
      <vt:lpstr>Times New Roman</vt:lpstr>
      <vt:lpstr>Wingdings</vt:lpstr>
      <vt:lpstr>Wingdings 3</vt:lpstr>
      <vt:lpstr>Ion</vt:lpstr>
      <vt:lpstr>Adobe Acrobat Document</vt:lpstr>
      <vt:lpstr>TouchNet Marketplace  </vt:lpstr>
      <vt:lpstr>Objectives</vt:lpstr>
      <vt:lpstr>Marketplace: Introduction</vt:lpstr>
      <vt:lpstr>Marketplace: Introduction</vt:lpstr>
      <vt:lpstr>Web Application </vt:lpstr>
      <vt:lpstr>How can I use Marketplace?</vt:lpstr>
      <vt:lpstr> What is uStores? </vt:lpstr>
      <vt:lpstr>Some common ways uStores is used:  </vt:lpstr>
      <vt:lpstr>TAMUCC has utilized uStores for:  </vt:lpstr>
      <vt:lpstr>What is uPay? </vt:lpstr>
      <vt:lpstr>What is uPay? </vt:lpstr>
      <vt:lpstr>Some common ways uPay is used:</vt:lpstr>
      <vt:lpstr>TAMUCC has utilized uPay for:</vt:lpstr>
      <vt:lpstr>uStore Reporting</vt:lpstr>
      <vt:lpstr>Merchant Revenue Report</vt:lpstr>
      <vt:lpstr>Store Revenue Report (by Product)</vt:lpstr>
      <vt:lpstr>Store Revenue Report (Totals)</vt:lpstr>
      <vt:lpstr>uPay Revenue Report</vt:lpstr>
      <vt:lpstr>How do I, a Store Manager, see my money?</vt:lpstr>
      <vt:lpstr>Important Points to Remember </vt:lpstr>
      <vt:lpstr>Interested in Marketplace Store?</vt:lpstr>
      <vt:lpstr>Sample Links</vt:lpstr>
      <vt:lpstr>Additional Information</vt:lpstr>
      <vt:lpstr>Questions?</vt:lpstr>
    </vt:vector>
  </TitlesOfParts>
  <Company>CSUMB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Touchnet Marketplace</dc:title>
  <dc:creator>CSUMB</dc:creator>
  <cp:lastModifiedBy>Nguyen, Paige</cp:lastModifiedBy>
  <cp:revision>94</cp:revision>
  <dcterms:created xsi:type="dcterms:W3CDTF">2008-02-27T01:02:50Z</dcterms:created>
  <dcterms:modified xsi:type="dcterms:W3CDTF">2021-01-19T14:54:45Z</dcterms:modified>
</cp:coreProperties>
</file>