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56" r:id="rId2"/>
    <p:sldId id="257" r:id="rId3"/>
    <p:sldId id="269" r:id="rId4"/>
    <p:sldId id="258" r:id="rId5"/>
    <p:sldId id="259" r:id="rId6"/>
    <p:sldId id="267" r:id="rId7"/>
    <p:sldId id="262" r:id="rId8"/>
    <p:sldId id="268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40DF-2976-49D8-9AB5-88507B507F70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6F42-9F9F-4E71-8981-C9E2B337F7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40DF-2976-49D8-9AB5-88507B507F70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6F42-9F9F-4E71-8981-C9E2B337F7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40DF-2976-49D8-9AB5-88507B507F70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6F42-9F9F-4E71-8981-C9E2B337F7F9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40DF-2976-49D8-9AB5-88507B507F70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6F42-9F9F-4E71-8981-C9E2B337F7F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40DF-2976-49D8-9AB5-88507B507F70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6F42-9F9F-4E71-8981-C9E2B337F7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40DF-2976-49D8-9AB5-88507B507F70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6F42-9F9F-4E71-8981-C9E2B337F7F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40DF-2976-49D8-9AB5-88507B507F70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6F42-9F9F-4E71-8981-C9E2B337F7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40DF-2976-49D8-9AB5-88507B507F70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6F42-9F9F-4E71-8981-C9E2B337F7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40DF-2976-49D8-9AB5-88507B507F70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6F42-9F9F-4E71-8981-C9E2B337F7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40DF-2976-49D8-9AB5-88507B507F70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6F42-9F9F-4E71-8981-C9E2B337F7F9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40DF-2976-49D8-9AB5-88507B507F70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6F42-9F9F-4E71-8981-C9E2B337F7F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DCE40DF-2976-49D8-9AB5-88507B507F70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C176F42-9F9F-4E71-8981-C9E2B337F7F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dirty="0" smtClean="0"/>
              <a:t>ransfer </a:t>
            </a:r>
            <a:r>
              <a:rPr lang="en-US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dirty="0" smtClean="0"/>
              <a:t>epartmental </a:t>
            </a:r>
            <a:r>
              <a:rPr lang="en-US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dirty="0" smtClean="0"/>
              <a:t>roperty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Cassie Eyring, Accountant II</a:t>
            </a:r>
          </a:p>
          <a:p>
            <a:r>
              <a:rPr lang="en-US" dirty="0" smtClean="0"/>
              <a:t>Fixed Assets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86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4098" name="Picture 2" descr="C:\Users\ceyring1\AppData\Local\Microsoft\Windows\Temporary Internet Files\Content.IE5\MH9LP0CV\MC900441930[1].wm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86000"/>
            <a:ext cx="4186435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041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Electronic Transfer of Departmental Property</a:t>
            </a:r>
          </a:p>
          <a:p>
            <a:r>
              <a:rPr lang="en-US" dirty="0" smtClean="0"/>
              <a:t>Transfers completed in Canopy</a:t>
            </a:r>
          </a:p>
          <a:p>
            <a:r>
              <a:rPr lang="en-US" dirty="0" smtClean="0"/>
              <a:t>Upon approval, transfer is reflected immediately </a:t>
            </a:r>
            <a:r>
              <a:rPr lang="en-US" dirty="0"/>
              <a:t>in Canopy/ FAMIS</a:t>
            </a:r>
          </a:p>
          <a:p>
            <a:r>
              <a:rPr lang="en-US" dirty="0"/>
              <a:t>One document may be used to initiate many transfers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TDP?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279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Forms will TDP Replace?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3673828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9600" y="3124200"/>
            <a:ext cx="3597628" cy="190500"/>
          </a:xfrm>
          <a:prstGeom prst="rect">
            <a:avLst/>
          </a:prstGeom>
          <a:noFill/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036" y="1752601"/>
            <a:ext cx="3978564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655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Paperless</a:t>
            </a:r>
          </a:p>
          <a:p>
            <a:r>
              <a:rPr lang="en-US" dirty="0" smtClean="0"/>
              <a:t>Immediately reflected in FAMIS/Canopy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TDP?</a:t>
            </a:r>
            <a:endParaRPr lang="en-US" dirty="0"/>
          </a:p>
        </p:txBody>
      </p:sp>
      <p:pic>
        <p:nvPicPr>
          <p:cNvPr id="1026" name="Picture 2" descr="C:\Users\ceyring1\AppData\Local\Microsoft\Windows\Temporary Internet Files\Content.IE5\GK8WDWXS\MP90039935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810000"/>
            <a:ext cx="2592826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2422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TDP may have its own routing path or follow generic departmental path</a:t>
            </a:r>
          </a:p>
          <a:p>
            <a:r>
              <a:rPr lang="en-US" dirty="0" smtClean="0"/>
              <a:t>Departments will need to fill out a TDP routing form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4217139"/>
            <a:ext cx="3429000" cy="225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47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WHOLE Assets can be transferred (not individual components)</a:t>
            </a:r>
          </a:p>
          <a:p>
            <a:r>
              <a:rPr lang="en-US" dirty="0" smtClean="0"/>
              <a:t>Depreciation must be ‘up to date’ to transfer an asset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Rules for Transfers</a:t>
            </a:r>
            <a:endParaRPr lang="en-US" dirty="0"/>
          </a:p>
        </p:txBody>
      </p:sp>
      <p:pic>
        <p:nvPicPr>
          <p:cNvPr id="5130" name="Picture 10" descr="C:\Users\ceyring1\AppData\Local\Microsoft\Windows\Temporary Internet Files\Content.IE5\MH9LP0CV\MC90044132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756" y="3846689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70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Assets that are Real Property (land, building, CIP) may not be transferred</a:t>
            </a:r>
          </a:p>
          <a:p>
            <a:r>
              <a:rPr lang="en-US" dirty="0" smtClean="0"/>
              <a:t>Assets that are in Missing status cannot be transferred</a:t>
            </a:r>
          </a:p>
          <a:p>
            <a:r>
              <a:rPr lang="en-US" dirty="0" smtClean="0"/>
              <a:t>No transactions can be done on an asset being transferred until routing is completed or the TDP document is transferred</a:t>
            </a:r>
          </a:p>
          <a:p>
            <a:r>
              <a:rPr lang="en-US" dirty="0" smtClean="0"/>
              <a:t>Assets may not be pending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Restrictions on Transfers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241" y="5105400"/>
            <a:ext cx="1896261" cy="1591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48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Please See Handouts for Step by Step example</a:t>
            </a:r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Demonstration from Department to Department</a:t>
            </a:r>
          </a:p>
          <a:p>
            <a:pPr lvl="1"/>
            <a:r>
              <a:rPr lang="en-US" dirty="0" smtClean="0"/>
              <a:t>Demonstration from Department to Surplus</a:t>
            </a:r>
          </a:p>
          <a:p>
            <a:pPr lvl="1"/>
            <a:r>
              <a:rPr lang="en-US" dirty="0" smtClean="0"/>
              <a:t>Demonstration of Non Inventory Transfer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Life Examples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326787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*All Handouts are from the FAMIS Services TDP Guide version 2.0, August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534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FFX Access- FAMIS Security</a:t>
            </a:r>
          </a:p>
          <a:p>
            <a:r>
              <a:rPr lang="en-US" dirty="0" smtClean="0"/>
              <a:t>Routing Issues- FAMIS Security</a:t>
            </a:r>
          </a:p>
          <a:p>
            <a:r>
              <a:rPr lang="en-US" dirty="0" err="1" smtClean="0"/>
              <a:t>Famis.security</a:t>
            </a:r>
            <a:r>
              <a:rPr lang="en-US" dirty="0" smtClean="0"/>
              <a:t>@ tamucc.edu</a:t>
            </a:r>
          </a:p>
          <a:p>
            <a:r>
              <a:rPr lang="en-US" dirty="0" smtClean="0"/>
              <a:t>Ext. 3614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All Inventory Related Issues- </a:t>
            </a:r>
            <a:r>
              <a:rPr lang="en-US" dirty="0" smtClean="0"/>
              <a:t>Inventory Team</a:t>
            </a:r>
            <a:endParaRPr lang="en-US" dirty="0"/>
          </a:p>
          <a:p>
            <a:r>
              <a:rPr lang="en-US" dirty="0" smtClean="0"/>
              <a:t>Inventory@ tamucc.edu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752600" y="58674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*Note: FAMIS Security will set up FFX Access, however permissions must be approved by </a:t>
            </a:r>
            <a:r>
              <a:rPr lang="en-US" dirty="0" smtClean="0">
                <a:solidFill>
                  <a:schemeClr val="tx2"/>
                </a:solidFill>
              </a:rPr>
              <a:t>the Property Office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3076" name="Picture 4" descr="C:\Users\ceyring1\AppData\Local\Microsoft\Windows\Temporary Internet Files\Content.IE5\MH9LP0CV\MC90035609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163432"/>
            <a:ext cx="1691488" cy="1703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519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100</TotalTime>
  <Words>246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Waveform</vt:lpstr>
      <vt:lpstr>Transfer Departmental Property</vt:lpstr>
      <vt:lpstr>What is TDP?</vt:lpstr>
      <vt:lpstr>Which Forms will TDP Replace?</vt:lpstr>
      <vt:lpstr>Why TDP?</vt:lpstr>
      <vt:lpstr>Routing</vt:lpstr>
      <vt:lpstr>General Rules for Transfers</vt:lpstr>
      <vt:lpstr>Restrictions on Transfers</vt:lpstr>
      <vt:lpstr>Real Life Examples</vt:lpstr>
      <vt:lpstr>Contacts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Transfer Departmental Property</dc:title>
  <dc:creator>Eyring, Cassie</dc:creator>
  <cp:lastModifiedBy>Eyring, Cassie</cp:lastModifiedBy>
  <cp:revision>16</cp:revision>
  <dcterms:created xsi:type="dcterms:W3CDTF">2013-10-04T20:37:12Z</dcterms:created>
  <dcterms:modified xsi:type="dcterms:W3CDTF">2013-10-28T22:02:57Z</dcterms:modified>
</cp:coreProperties>
</file>