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DADD5-B29F-4FD3-970F-D6D92032882F}" v="92" dt="2023-11-28T17:39:16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1" autoAdjust="0"/>
    <p:restoredTop sz="94660"/>
  </p:normalViewPr>
  <p:slideViewPr>
    <p:cSldViewPr snapToGrid="0">
      <p:cViewPr varScale="1">
        <p:scale>
          <a:sx n="95" d="100"/>
          <a:sy n="95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0:48.1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38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41.0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43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47.3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51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57.15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59.18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4:01.2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4:04.68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1:04.2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1:06.0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12.85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21.5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25.2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27.00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28.4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17:33:36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5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4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6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9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0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4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6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image" Target="../media/image11.png"/><Relationship Id="rId21" Type="http://schemas.openxmlformats.org/officeDocument/2006/relationships/image" Target="../media/image14.png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5" Type="http://schemas.openxmlformats.org/officeDocument/2006/relationships/customXml" Target="../ink/ink18.xml"/><Relationship Id="rId2" Type="http://schemas.openxmlformats.org/officeDocument/2006/relationships/image" Target="../media/image10.png"/><Relationship Id="rId16" Type="http://schemas.openxmlformats.org/officeDocument/2006/relationships/customXml" Target="../ink/ink11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24" Type="http://schemas.openxmlformats.org/officeDocument/2006/relationships/customXml" Target="../ink/ink17.xml"/><Relationship Id="rId5" Type="http://schemas.openxmlformats.org/officeDocument/2006/relationships/image" Target="../media/image12.png"/><Relationship Id="rId15" Type="http://schemas.openxmlformats.org/officeDocument/2006/relationships/customXml" Target="../ink/ink10.xml"/><Relationship Id="rId23" Type="http://schemas.openxmlformats.org/officeDocument/2006/relationships/image" Target="../media/image15.png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customXml" Target="../ink/ink1.xml"/><Relationship Id="rId9" Type="http://schemas.openxmlformats.org/officeDocument/2006/relationships/image" Target="../media/image13.png"/><Relationship Id="rId14" Type="http://schemas.openxmlformats.org/officeDocument/2006/relationships/customXml" Target="../ink/ink9.xml"/><Relationship Id="rId22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with a cartoon character&#10;&#10;Description automatically generated">
            <a:extLst>
              <a:ext uri="{FF2B5EF4-FFF2-40B4-BE49-F238E27FC236}">
                <a16:creationId xmlns:a16="http://schemas.microsoft.com/office/drawing/2014/main" id="{27EA47BE-8860-EDD5-FE5D-3DFCB3B6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" y="91905"/>
            <a:ext cx="4615132" cy="6674190"/>
          </a:xfrm>
          <a:prstGeom prst="rect">
            <a:avLst/>
          </a:prstGeom>
        </p:spPr>
      </p:pic>
      <p:pic>
        <p:nvPicPr>
          <p:cNvPr id="7" name="Picture 6" descr="A book with two men painting&#10;&#10;Description automatically generated">
            <a:extLst>
              <a:ext uri="{FF2B5EF4-FFF2-40B4-BE49-F238E27FC236}">
                <a16:creationId xmlns:a16="http://schemas.microsoft.com/office/drawing/2014/main" id="{7A7DDA8C-C8F5-1346-EE93-F43DBCC8B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96" y="3058042"/>
            <a:ext cx="4970319" cy="35972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A4E932-74B3-F078-BEAE-A9F6EACC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45" y="202742"/>
            <a:ext cx="2594509" cy="26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the quadratic function&#10;&#10;Description automatically generated">
            <a:extLst>
              <a:ext uri="{FF2B5EF4-FFF2-40B4-BE49-F238E27FC236}">
                <a16:creationId xmlns:a16="http://schemas.microsoft.com/office/drawing/2014/main" id="{B5CE6104-A7A6-DC74-C133-1592FE923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24" y="271731"/>
            <a:ext cx="6692752" cy="63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quadratic function&#10;&#10;Description automatically generated">
            <a:extLst>
              <a:ext uri="{FF2B5EF4-FFF2-40B4-BE49-F238E27FC236}">
                <a16:creationId xmlns:a16="http://schemas.microsoft.com/office/drawing/2014/main" id="{B94B21F4-764B-439E-02DA-16FCCDD7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87" y="569343"/>
            <a:ext cx="5999731" cy="52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4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quadratic function&#10;&#10;Description automatically generated">
            <a:extLst>
              <a:ext uri="{FF2B5EF4-FFF2-40B4-BE49-F238E27FC236}">
                <a16:creationId xmlns:a16="http://schemas.microsoft.com/office/drawing/2014/main" id="{61A4AEC8-1A51-0488-3548-E873A4F5A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1" y="284672"/>
            <a:ext cx="6251868" cy="58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id with lines and dots&#10;&#10;Description automatically generated">
            <a:extLst>
              <a:ext uri="{FF2B5EF4-FFF2-40B4-BE49-F238E27FC236}">
                <a16:creationId xmlns:a16="http://schemas.microsoft.com/office/drawing/2014/main" id="{CE7F3090-8420-F70D-9DF7-E93EA595D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299601"/>
            <a:ext cx="6239746" cy="6258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1DE74-C1A4-C190-4603-91B634D63450}"/>
              </a:ext>
            </a:extLst>
          </p:cNvPr>
          <p:cNvSpPr txBox="1"/>
          <p:nvPr/>
        </p:nvSpPr>
        <p:spPr>
          <a:xfrm>
            <a:off x="7996686" y="2924355"/>
            <a:ext cx="21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DBAB4-48F9-8DF3-944D-7B4B8770B393}"/>
              </a:ext>
            </a:extLst>
          </p:cNvPr>
          <p:cNvSpPr txBox="1"/>
          <p:nvPr/>
        </p:nvSpPr>
        <p:spPr>
          <a:xfrm>
            <a:off x="5923517" y="130258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44630-CA32-3A0E-4FAE-AD7A37D8734B}"/>
              </a:ext>
            </a:extLst>
          </p:cNvPr>
          <p:cNvSpPr txBox="1"/>
          <p:nvPr/>
        </p:nvSpPr>
        <p:spPr>
          <a:xfrm>
            <a:off x="4313208" y="282946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36775-FFEB-ECD5-3E7E-F23B5D6F9AF9}"/>
              </a:ext>
            </a:extLst>
          </p:cNvPr>
          <p:cNvSpPr txBox="1"/>
          <p:nvPr/>
        </p:nvSpPr>
        <p:spPr>
          <a:xfrm>
            <a:off x="5915501" y="512409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7514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person with long hair&#10;&#10;Description automatically generated">
            <a:extLst>
              <a:ext uri="{FF2B5EF4-FFF2-40B4-BE49-F238E27FC236}">
                <a16:creationId xmlns:a16="http://schemas.microsoft.com/office/drawing/2014/main" id="{3F566F73-092C-C5C9-474B-03F6B9A89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0" y="948383"/>
            <a:ext cx="8950660" cy="48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7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y flying in the sky&#10;&#10;Description automatically generated">
            <a:extLst>
              <a:ext uri="{FF2B5EF4-FFF2-40B4-BE49-F238E27FC236}">
                <a16:creationId xmlns:a16="http://schemas.microsoft.com/office/drawing/2014/main" id="{BBCED861-6A52-084E-D974-80C5B3C6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27" y="1441704"/>
            <a:ext cx="8465021" cy="3974592"/>
          </a:xfrm>
          <a:prstGeom prst="rect">
            <a:avLst/>
          </a:prstGeom>
        </p:spPr>
      </p:pic>
      <p:pic>
        <p:nvPicPr>
          <p:cNvPr id="7" name="Picture 6" descr="A cartoon of a bee&#10;&#10;Description automatically generated">
            <a:extLst>
              <a:ext uri="{FF2B5EF4-FFF2-40B4-BE49-F238E27FC236}">
                <a16:creationId xmlns:a16="http://schemas.microsoft.com/office/drawing/2014/main" id="{08F4A268-CC62-4503-1BF7-022B1786D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224" y="6574810"/>
            <a:ext cx="314127" cy="2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y on a red line&#10;&#10;Description automatically generated">
            <a:extLst>
              <a:ext uri="{FF2B5EF4-FFF2-40B4-BE49-F238E27FC236}">
                <a16:creationId xmlns:a16="http://schemas.microsoft.com/office/drawing/2014/main" id="{06EF32BA-0DC1-A50B-F5F9-70D99E428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7" y="487149"/>
            <a:ext cx="6987396" cy="5716184"/>
          </a:xfrm>
          <a:prstGeom prst="rect">
            <a:avLst/>
          </a:prstGeom>
        </p:spPr>
      </p:pic>
      <p:pic>
        <p:nvPicPr>
          <p:cNvPr id="9" name="Picture 8" descr="A cartoon of a bee&#10;&#10;Description automatically generated">
            <a:extLst>
              <a:ext uri="{FF2B5EF4-FFF2-40B4-BE49-F238E27FC236}">
                <a16:creationId xmlns:a16="http://schemas.microsoft.com/office/drawing/2014/main" id="{F15706F2-8604-9A19-71D1-2E0DE799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67" y="6494650"/>
            <a:ext cx="492133" cy="3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F376F574-F08F-FC48-E0C6-18F8A02B1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86" y="987568"/>
            <a:ext cx="7856656" cy="47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7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x and y axis&#10;&#10;Description automatically generated">
            <a:extLst>
              <a:ext uri="{FF2B5EF4-FFF2-40B4-BE49-F238E27FC236}">
                <a16:creationId xmlns:a16="http://schemas.microsoft.com/office/drawing/2014/main" id="{DAE3C22F-2F31-312D-DBF0-FCBACB4C1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92" y="82209"/>
            <a:ext cx="7582355" cy="66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ly&#10;&#10;Description automatically generated">
            <a:extLst>
              <a:ext uri="{FF2B5EF4-FFF2-40B4-BE49-F238E27FC236}">
                <a16:creationId xmlns:a16="http://schemas.microsoft.com/office/drawing/2014/main" id="{87C8AC1A-549E-A8CB-FDD0-1AB339815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26" y="0"/>
            <a:ext cx="712494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6B583B-A285-BCEB-2454-FCC0271F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946" y="6669008"/>
            <a:ext cx="256054" cy="1889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800E0F0-01B8-AF0E-BDB0-6ED80A187E06}"/>
                  </a:ext>
                </a:extLst>
              </p14:cNvPr>
              <p14:cNvContentPartPr/>
              <p14:nvPr/>
            </p14:nvContentPartPr>
            <p14:xfrm>
              <a:off x="6271390" y="360597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800E0F0-01B8-AF0E-BDB0-6ED80A187E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7390" y="34979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A45FB63-9F75-0CC6-31CE-674C18D5E627}"/>
                  </a:ext>
                </a:extLst>
              </p14:cNvPr>
              <p14:cNvContentPartPr/>
              <p14:nvPr/>
            </p14:nvContentPartPr>
            <p14:xfrm>
              <a:off x="6935230" y="360597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A45FB63-9F75-0CC6-31CE-674C18D5E6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1590" y="34979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86F145-468A-A4B9-C7B2-DF3CC4E7AB6D}"/>
                  </a:ext>
                </a:extLst>
              </p14:cNvPr>
              <p14:cNvContentPartPr/>
              <p14:nvPr/>
            </p14:nvContentPartPr>
            <p14:xfrm>
              <a:off x="7556590" y="3596977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86F145-468A-A4B9-C7B2-DF3CC4E7AB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2590" y="348933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9ED6EFB-222F-5E77-4ECE-E51180C7B2C9}"/>
              </a:ext>
            </a:extLst>
          </p:cNvPr>
          <p:cNvSpPr txBox="1"/>
          <p:nvPr/>
        </p:nvSpPr>
        <p:spPr>
          <a:xfrm>
            <a:off x="6096000" y="3692106"/>
            <a:ext cx="23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85564C0-B106-28EB-B2B8-40E11EE0DD3C}"/>
                  </a:ext>
                </a:extLst>
              </p14:cNvPr>
              <p14:cNvContentPartPr/>
              <p14:nvPr/>
            </p14:nvContentPartPr>
            <p14:xfrm>
              <a:off x="5650030" y="295005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85564C0-B106-28EB-B2B8-40E11EE0DD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6390" y="284241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2C58EA-F96C-904F-0534-B099019ADF6D}"/>
                  </a:ext>
                </a:extLst>
              </p14:cNvPr>
              <p14:cNvContentPartPr/>
              <p14:nvPr/>
            </p14:nvContentPartPr>
            <p14:xfrm>
              <a:off x="5658670" y="230313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2C58EA-F96C-904F-0534-B099019ADF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4670" y="219513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93C661-6A36-E0CE-F4B5-AB5ADDAA9F02}"/>
                  </a:ext>
                </a:extLst>
              </p14:cNvPr>
              <p14:cNvContentPartPr/>
              <p14:nvPr/>
            </p14:nvContentPartPr>
            <p14:xfrm>
              <a:off x="5658670" y="170805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93C661-6A36-E0CE-F4B5-AB5ADDAA9F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4670" y="160005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DE55D-A2AB-DAD8-C8CE-54E1DEDDED5E}"/>
                  </a:ext>
                </a:extLst>
              </p14:cNvPr>
              <p14:cNvContentPartPr/>
              <p14:nvPr/>
            </p14:nvContentPartPr>
            <p14:xfrm>
              <a:off x="5658670" y="106941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DE55D-A2AB-DAD8-C8CE-54E1DEDDED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4670" y="961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D9C8F84-DF1B-9BAE-F9A5-A6F239581DC9}"/>
                  </a:ext>
                </a:extLst>
              </p14:cNvPr>
              <p14:cNvContentPartPr/>
              <p14:nvPr/>
            </p14:nvContentPartPr>
            <p14:xfrm>
              <a:off x="5658670" y="465697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D9C8F84-DF1B-9BAE-F9A5-A6F239581D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4670" y="35805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0DB90E-86C1-82E6-DCB0-391E78DEEED8}"/>
                  </a:ext>
                </a:extLst>
              </p14:cNvPr>
              <p14:cNvContentPartPr/>
              <p14:nvPr/>
            </p14:nvContentPartPr>
            <p14:xfrm>
              <a:off x="5011750" y="3605977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0DB90E-86C1-82E6-DCB0-391E78DEEE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8110" y="34979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F6C2FEA-B257-E044-5458-A88488671E67}"/>
                  </a:ext>
                </a:extLst>
              </p14:cNvPr>
              <p14:cNvContentPartPr/>
              <p14:nvPr/>
            </p14:nvContentPartPr>
            <p14:xfrm>
              <a:off x="4364830" y="3579697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F6C2FEA-B257-E044-5458-A88488671E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1190" y="347205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7D69C4-C948-9C1B-BC5C-C8163141E4EE}"/>
                  </a:ext>
                </a:extLst>
              </p14:cNvPr>
              <p14:cNvContentPartPr/>
              <p14:nvPr/>
            </p14:nvContentPartPr>
            <p14:xfrm>
              <a:off x="3726550" y="3562417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7D69C4-C948-9C1B-BC5C-C8163141E4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2550" y="3454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CFABC50-2687-9365-FEB3-4AEC78BBE8BF}"/>
                  </a:ext>
                </a:extLst>
              </p14:cNvPr>
              <p14:cNvContentPartPr/>
              <p14:nvPr/>
            </p14:nvContentPartPr>
            <p14:xfrm>
              <a:off x="3096550" y="3614257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CFABC50-2687-9365-FEB3-4AEC78BBE8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2910" y="350661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17A957F-3EEA-F38C-F409-B863BF57263A}"/>
                  </a:ext>
                </a:extLst>
              </p14:cNvPr>
              <p14:cNvContentPartPr/>
              <p14:nvPr/>
            </p14:nvContentPartPr>
            <p14:xfrm>
              <a:off x="8815870" y="3614257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17A957F-3EEA-F38C-F409-B863BF5726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2230" y="350661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A893B7-9765-DAE2-DDEE-1A4624CCD239}"/>
                  </a:ext>
                </a:extLst>
              </p14:cNvPr>
              <p14:cNvContentPartPr/>
              <p14:nvPr/>
            </p14:nvContentPartPr>
            <p14:xfrm>
              <a:off x="9463150" y="3622897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A893B7-9765-DAE2-DDEE-1A4624CCD2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9150" y="351489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F81196-668B-F462-F7F0-DA21AAB6CB94}"/>
                  </a:ext>
                </a:extLst>
              </p14:cNvPr>
              <p14:cNvContentPartPr/>
              <p14:nvPr/>
            </p14:nvContentPartPr>
            <p14:xfrm>
              <a:off x="5667310" y="4226977"/>
              <a:ext cx="3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F81196-668B-F462-F7F0-DA21AAB6CB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3670" y="4118977"/>
                <a:ext cx="111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3737150-A601-C2A4-9581-A8AA6A69207A}"/>
                  </a:ext>
                </a:extLst>
              </p14:cNvPr>
              <p14:cNvContentPartPr/>
              <p14:nvPr/>
            </p14:nvContentPartPr>
            <p14:xfrm>
              <a:off x="5667310" y="4847977"/>
              <a:ext cx="360" cy="3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3737150-A601-C2A4-9581-A8AA6A69207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13670" y="4740337"/>
                <a:ext cx="1080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3C571E-3A6D-55D4-495C-FAA94FC5C062}"/>
                  </a:ext>
                </a:extLst>
              </p14:cNvPr>
              <p14:cNvContentPartPr/>
              <p14:nvPr/>
            </p14:nvContentPartPr>
            <p14:xfrm>
              <a:off x="5667310" y="5503537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3C571E-3A6D-55D4-495C-FAA94FC5C0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3670" y="539553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B8425E6-05D7-04E1-68E9-7CEE5D912EDE}"/>
                  </a:ext>
                </a:extLst>
              </p14:cNvPr>
              <p14:cNvContentPartPr/>
              <p14:nvPr/>
            </p14:nvContentPartPr>
            <p14:xfrm>
              <a:off x="5658670" y="6141817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B8425E6-05D7-04E1-68E9-7CEE5D912E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4670" y="603381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7E8BFA6-A9D3-8052-EBD9-FEAA88889B0B}"/>
              </a:ext>
            </a:extLst>
          </p:cNvPr>
          <p:cNvSpPr txBox="1"/>
          <p:nvPr/>
        </p:nvSpPr>
        <p:spPr>
          <a:xfrm>
            <a:off x="5279367" y="276539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626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quadratic function&#10;&#10;Description automatically generated">
            <a:extLst>
              <a:ext uri="{FF2B5EF4-FFF2-40B4-BE49-F238E27FC236}">
                <a16:creationId xmlns:a16="http://schemas.microsoft.com/office/drawing/2014/main" id="{87AA594B-F309-4DD6-38C9-1DB8BCF1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166857"/>
            <a:ext cx="7902818" cy="6691143"/>
          </a:xfrm>
          <a:prstGeom prst="rect">
            <a:avLst/>
          </a:prstGeom>
        </p:spPr>
      </p:pic>
      <p:pic>
        <p:nvPicPr>
          <p:cNvPr id="4" name="Picture 3" descr="A cartoon of a bee&#10;&#10;Description automatically generated">
            <a:extLst>
              <a:ext uri="{FF2B5EF4-FFF2-40B4-BE49-F238E27FC236}">
                <a16:creationId xmlns:a16="http://schemas.microsoft.com/office/drawing/2014/main" id="{3ABAF3F1-A36C-4E37-5877-21C5147D9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19" y="6588530"/>
            <a:ext cx="253981" cy="1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4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quadratic function&#10;&#10;Description automatically generated">
            <a:extLst>
              <a:ext uri="{FF2B5EF4-FFF2-40B4-BE49-F238E27FC236}">
                <a16:creationId xmlns:a16="http://schemas.microsoft.com/office/drawing/2014/main" id="{689F4F46-592F-6426-1387-22107EFF2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26" y="353683"/>
            <a:ext cx="56000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89207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2E7E8"/>
      </a:lt2>
      <a:accent1>
        <a:srgbClr val="C6978B"/>
      </a:accent1>
      <a:accent2>
        <a:srgbClr val="B9A078"/>
      </a:accent2>
      <a:accent3>
        <a:srgbClr val="A5A679"/>
      </a:accent3>
      <a:accent4>
        <a:srgbClr val="8FAA6E"/>
      </a:accent4>
      <a:accent5>
        <a:srgbClr val="84AC7E"/>
      </a:accent5>
      <a:accent6>
        <a:srgbClr val="73B184"/>
      </a:accent6>
      <a:hlink>
        <a:srgbClr val="5B8B97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Neue Haas Grotesk Text Pro</vt:lpstr>
      <vt:lpstr>BjornVTI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FLY ON THE CEILING</dc:title>
  <dc:creator>Rehman, Habeeb Ur</dc:creator>
  <cp:lastModifiedBy>Bruun, Faye</cp:lastModifiedBy>
  <cp:revision>3</cp:revision>
  <dcterms:created xsi:type="dcterms:W3CDTF">2023-11-27T16:23:52Z</dcterms:created>
  <dcterms:modified xsi:type="dcterms:W3CDTF">2023-12-19T21:19:13Z</dcterms:modified>
</cp:coreProperties>
</file>