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32461200" cy="43434000"/>
  <p:defaultTextStyle>
    <a:defPPr>
      <a:defRPr lang="en-US"/>
    </a:defPPr>
    <a:lvl1pPr algn="l" rtl="0" eaLnBrk="0" fontAlgn="base" hangingPunct="0">
      <a:spcBef>
        <a:spcPct val="0"/>
      </a:spcBef>
      <a:spcAft>
        <a:spcPct val="0"/>
      </a:spcAft>
      <a:defRPr sz="86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86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86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86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8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8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8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8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8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C1"/>
    <a:srgbClr val="002B54"/>
    <a:srgbClr val="F7FBFF"/>
    <a:srgbClr val="EBF4FF"/>
    <a:srgbClr val="CCECFF"/>
    <a:srgbClr val="333333"/>
    <a:srgbClr val="FF505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 d="100"/>
          <a:sy n="14" d="100"/>
        </p:scale>
        <p:origin x="1205" y="101"/>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14066838" cy="2171700"/>
          </a:xfrm>
          <a:prstGeom prst="rect">
            <a:avLst/>
          </a:prstGeom>
          <a:noFill/>
          <a:ln w="9525">
            <a:noFill/>
            <a:miter lim="800000"/>
            <a:headEnd/>
            <a:tailEnd/>
          </a:ln>
          <a:effectLst/>
        </p:spPr>
        <p:txBody>
          <a:bodyPr vert="horz" wrap="square" lIns="433682" tIns="216841" rIns="433682" bIns="216841" numCol="1" anchor="t" anchorCtr="0" compatLnSpc="1">
            <a:prstTxWarp prst="textNoShape">
              <a:avLst/>
            </a:prstTxWarp>
          </a:bodyPr>
          <a:lstStyle>
            <a:lvl1pPr eaLnBrk="1" hangingPunct="1">
              <a:defRPr sz="5700">
                <a:latin typeface="Arial" charset="0"/>
                <a:ea typeface="+mn-ea"/>
              </a:defRPr>
            </a:lvl1pPr>
          </a:lstStyle>
          <a:p>
            <a:pPr>
              <a:defRPr/>
            </a:pPr>
            <a:endParaRPr lang="en-US"/>
          </a:p>
        </p:txBody>
      </p:sp>
      <p:sp>
        <p:nvSpPr>
          <p:cNvPr id="3075" name="Rectangle 3"/>
          <p:cNvSpPr>
            <a:spLocks noGrp="1" noChangeArrowheads="1"/>
          </p:cNvSpPr>
          <p:nvPr>
            <p:ph type="dt" idx="1"/>
          </p:nvPr>
        </p:nvSpPr>
        <p:spPr bwMode="auto">
          <a:xfrm>
            <a:off x="18386425" y="0"/>
            <a:ext cx="14066838" cy="2171700"/>
          </a:xfrm>
          <a:prstGeom prst="rect">
            <a:avLst/>
          </a:prstGeom>
          <a:noFill/>
          <a:ln w="9525">
            <a:noFill/>
            <a:miter lim="800000"/>
            <a:headEnd/>
            <a:tailEnd/>
          </a:ln>
          <a:effectLst/>
        </p:spPr>
        <p:txBody>
          <a:bodyPr vert="horz" wrap="square" lIns="433682" tIns="216841" rIns="433682" bIns="216841" numCol="1" anchor="t" anchorCtr="0" compatLnSpc="1">
            <a:prstTxWarp prst="textNoShape">
              <a:avLst/>
            </a:prstTxWarp>
          </a:bodyPr>
          <a:lstStyle>
            <a:lvl1pPr algn="r" eaLnBrk="1" hangingPunct="1">
              <a:defRPr sz="5700">
                <a:latin typeface="Arial" charset="0"/>
                <a:ea typeface="+mn-ea"/>
              </a:defRPr>
            </a:lvl1pPr>
          </a:lstStyle>
          <a:p>
            <a:pPr>
              <a:defRPr/>
            </a:pPr>
            <a:endParaRPr lang="en-US"/>
          </a:p>
        </p:txBody>
      </p:sp>
      <p:sp>
        <p:nvSpPr>
          <p:cNvPr id="2052" name="Rectangle 4"/>
          <p:cNvSpPr>
            <a:spLocks noRot="1" noChangeArrowheads="1" noTextEdit="1"/>
          </p:cNvSpPr>
          <p:nvPr>
            <p:ph type="sldImg" idx="2"/>
          </p:nvPr>
        </p:nvSpPr>
        <p:spPr bwMode="auto">
          <a:xfrm>
            <a:off x="5372100" y="3257550"/>
            <a:ext cx="21717000" cy="16287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3246438" y="20631150"/>
            <a:ext cx="25968325" cy="19545300"/>
          </a:xfrm>
          <a:prstGeom prst="rect">
            <a:avLst/>
          </a:prstGeom>
          <a:noFill/>
          <a:ln w="9525">
            <a:noFill/>
            <a:miter lim="800000"/>
            <a:headEnd/>
            <a:tailEnd/>
          </a:ln>
          <a:effectLst/>
        </p:spPr>
        <p:txBody>
          <a:bodyPr vert="horz" wrap="square" lIns="433682" tIns="216841" rIns="433682" bIns="21684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41254363"/>
            <a:ext cx="14066838" cy="2171700"/>
          </a:xfrm>
          <a:prstGeom prst="rect">
            <a:avLst/>
          </a:prstGeom>
          <a:noFill/>
          <a:ln w="9525">
            <a:noFill/>
            <a:miter lim="800000"/>
            <a:headEnd/>
            <a:tailEnd/>
          </a:ln>
          <a:effectLst/>
        </p:spPr>
        <p:txBody>
          <a:bodyPr vert="horz" wrap="square" lIns="433682" tIns="216841" rIns="433682" bIns="216841" numCol="1" anchor="b" anchorCtr="0" compatLnSpc="1">
            <a:prstTxWarp prst="textNoShape">
              <a:avLst/>
            </a:prstTxWarp>
          </a:bodyPr>
          <a:lstStyle>
            <a:lvl1pPr eaLnBrk="1" hangingPunct="1">
              <a:defRPr sz="5700">
                <a:latin typeface="Arial"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18386425" y="41254363"/>
            <a:ext cx="14066838" cy="2171700"/>
          </a:xfrm>
          <a:prstGeom prst="rect">
            <a:avLst/>
          </a:prstGeom>
          <a:noFill/>
          <a:ln w="9525">
            <a:noFill/>
            <a:miter lim="800000"/>
            <a:headEnd/>
            <a:tailEnd/>
          </a:ln>
          <a:effectLst/>
        </p:spPr>
        <p:txBody>
          <a:bodyPr vert="horz" wrap="square" lIns="433682" tIns="216841" rIns="433682" bIns="216841" numCol="1" anchor="b" anchorCtr="0" compatLnSpc="1">
            <a:prstTxWarp prst="textNoShape">
              <a:avLst/>
            </a:prstTxWarp>
          </a:bodyPr>
          <a:lstStyle>
            <a:lvl1pPr algn="r" eaLnBrk="1" hangingPunct="1">
              <a:defRPr sz="5700"/>
            </a:lvl1pPr>
          </a:lstStyle>
          <a:p>
            <a:pPr>
              <a:defRPr/>
            </a:pPr>
            <a:fld id="{373DF98A-3454-42A3-B58C-D9A5B6D3F2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6F32879-AEEF-48C1-A29D-C18ACD4E4330}" type="slidenum">
              <a:rPr lang="en-US" altLang="en-US" sz="5700" smtClean="0"/>
              <a:pPr>
                <a:spcBef>
                  <a:spcPct val="0"/>
                </a:spcBef>
              </a:pPr>
              <a:t>1</a:t>
            </a:fld>
            <a:endParaRPr lang="en-US" altLang="en-US" sz="5700" smtClean="0"/>
          </a:p>
        </p:txBody>
      </p:sp>
      <p:sp>
        <p:nvSpPr>
          <p:cNvPr id="4099" name="Rectangle 2"/>
          <p:cNvSpPr>
            <a:spLocks noRo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64009C-6270-453F-B46A-A3D47366BABF}" type="slidenum">
              <a:rPr lang="en-US" altLang="en-US"/>
              <a:pPr>
                <a:defRPr/>
              </a:pPr>
              <a:t>‹#›</a:t>
            </a:fld>
            <a:endParaRPr lang="en-US" altLang="en-US"/>
          </a:p>
        </p:txBody>
      </p:sp>
    </p:spTree>
    <p:extLst>
      <p:ext uri="{BB962C8B-B14F-4D97-AF65-F5344CB8AC3E}">
        <p14:creationId xmlns:p14="http://schemas.microsoft.com/office/powerpoint/2010/main" val="78178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6AFDBC-E14C-4D63-BF91-9CAD852B1815}" type="slidenum">
              <a:rPr lang="en-US" altLang="en-US"/>
              <a:pPr>
                <a:defRPr/>
              </a:pPr>
              <a:t>‹#›</a:t>
            </a:fld>
            <a:endParaRPr lang="en-US" altLang="en-US"/>
          </a:p>
        </p:txBody>
      </p:sp>
    </p:spTree>
    <p:extLst>
      <p:ext uri="{BB962C8B-B14F-4D97-AF65-F5344CB8AC3E}">
        <p14:creationId xmlns:p14="http://schemas.microsoft.com/office/powerpoint/2010/main" val="167802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317625"/>
            <a:ext cx="29475113"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AAFD62-AF92-43C2-A2DC-D972DFA8C0BE}" type="slidenum">
              <a:rPr lang="en-US" altLang="en-US"/>
              <a:pPr>
                <a:defRPr/>
              </a:pPr>
              <a:t>‹#›</a:t>
            </a:fld>
            <a:endParaRPr lang="en-US" altLang="en-US"/>
          </a:p>
        </p:txBody>
      </p:sp>
    </p:spTree>
    <p:extLst>
      <p:ext uri="{BB962C8B-B14F-4D97-AF65-F5344CB8AC3E}">
        <p14:creationId xmlns:p14="http://schemas.microsoft.com/office/powerpoint/2010/main" val="1845518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516217-C618-4F0D-B3A5-05137F558498}" type="slidenum">
              <a:rPr lang="en-US" altLang="en-US"/>
              <a:pPr>
                <a:defRPr/>
              </a:pPr>
              <a:t>‹#›</a:t>
            </a:fld>
            <a:endParaRPr lang="en-US" altLang="en-US"/>
          </a:p>
        </p:txBody>
      </p:sp>
    </p:spTree>
    <p:extLst>
      <p:ext uri="{BB962C8B-B14F-4D97-AF65-F5344CB8AC3E}">
        <p14:creationId xmlns:p14="http://schemas.microsoft.com/office/powerpoint/2010/main" val="1839176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249C8-3090-4E80-9F45-4E0B23A738FA}" type="slidenum">
              <a:rPr lang="en-US" altLang="en-US"/>
              <a:pPr>
                <a:defRPr/>
              </a:pPr>
              <a:t>‹#›</a:t>
            </a:fld>
            <a:endParaRPr lang="en-US" altLang="en-US"/>
          </a:p>
        </p:txBody>
      </p:sp>
    </p:spTree>
    <p:extLst>
      <p:ext uri="{BB962C8B-B14F-4D97-AF65-F5344CB8AC3E}">
        <p14:creationId xmlns:p14="http://schemas.microsoft.com/office/powerpoint/2010/main" val="177217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B62602-BD95-4270-BAF0-062430F09B69}" type="slidenum">
              <a:rPr lang="en-US" altLang="en-US"/>
              <a:pPr>
                <a:defRPr/>
              </a:pPr>
              <a:t>‹#›</a:t>
            </a:fld>
            <a:endParaRPr lang="en-US" altLang="en-US"/>
          </a:p>
        </p:txBody>
      </p:sp>
    </p:spTree>
    <p:extLst>
      <p:ext uri="{BB962C8B-B14F-4D97-AF65-F5344CB8AC3E}">
        <p14:creationId xmlns:p14="http://schemas.microsoft.com/office/powerpoint/2010/main" val="3008769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031BE0-E2E6-4D37-890B-30273C0CF97E}" type="slidenum">
              <a:rPr lang="en-US" altLang="en-US"/>
              <a:pPr>
                <a:defRPr/>
              </a:pPr>
              <a:t>‹#›</a:t>
            </a:fld>
            <a:endParaRPr lang="en-US" altLang="en-US"/>
          </a:p>
        </p:txBody>
      </p:sp>
    </p:spTree>
    <p:extLst>
      <p:ext uri="{BB962C8B-B14F-4D97-AF65-F5344CB8AC3E}">
        <p14:creationId xmlns:p14="http://schemas.microsoft.com/office/powerpoint/2010/main" val="112454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A4EBBC1-C5D2-4DAD-A129-AE027D03FC3B}" type="slidenum">
              <a:rPr lang="en-US" altLang="en-US"/>
              <a:pPr>
                <a:defRPr/>
              </a:pPr>
              <a:t>‹#›</a:t>
            </a:fld>
            <a:endParaRPr lang="en-US" altLang="en-US"/>
          </a:p>
        </p:txBody>
      </p:sp>
    </p:spTree>
    <p:extLst>
      <p:ext uri="{BB962C8B-B14F-4D97-AF65-F5344CB8AC3E}">
        <p14:creationId xmlns:p14="http://schemas.microsoft.com/office/powerpoint/2010/main" val="573395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907428-5E9B-45F9-B244-1D9EDCAD1AC0}" type="slidenum">
              <a:rPr lang="en-US" altLang="en-US"/>
              <a:pPr>
                <a:defRPr/>
              </a:pPr>
              <a:t>‹#›</a:t>
            </a:fld>
            <a:endParaRPr lang="en-US" altLang="en-US"/>
          </a:p>
        </p:txBody>
      </p:sp>
    </p:spTree>
    <p:extLst>
      <p:ext uri="{BB962C8B-B14F-4D97-AF65-F5344CB8AC3E}">
        <p14:creationId xmlns:p14="http://schemas.microsoft.com/office/powerpoint/2010/main" val="334054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A7F3B1-8B30-4D08-B560-576EFF90D00B}" type="slidenum">
              <a:rPr lang="en-US" altLang="en-US"/>
              <a:pPr>
                <a:defRPr/>
              </a:pPr>
              <a:t>‹#›</a:t>
            </a:fld>
            <a:endParaRPr lang="en-US" altLang="en-US"/>
          </a:p>
        </p:txBody>
      </p:sp>
    </p:spTree>
    <p:extLst>
      <p:ext uri="{BB962C8B-B14F-4D97-AF65-F5344CB8AC3E}">
        <p14:creationId xmlns:p14="http://schemas.microsoft.com/office/powerpoint/2010/main" val="118514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923983-89DB-469A-929B-AC27A307787A}" type="slidenum">
              <a:rPr lang="en-US" altLang="en-US"/>
              <a:pPr>
                <a:defRPr/>
              </a:pPr>
              <a:t>‹#›</a:t>
            </a:fld>
            <a:endParaRPr lang="en-US" altLang="en-US"/>
          </a:p>
        </p:txBody>
      </p:sp>
    </p:spTree>
    <p:extLst>
      <p:ext uri="{BB962C8B-B14F-4D97-AF65-F5344CB8AC3E}">
        <p14:creationId xmlns:p14="http://schemas.microsoft.com/office/powerpoint/2010/main" val="2501719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21939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eaLnBrk="1" hangingPunct="1">
              <a:defRPr sz="6700">
                <a:latin typeface="Arial"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14995525" y="29976763"/>
            <a:ext cx="139001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eaLnBrk="1" hangingPunct="1">
              <a:defRPr sz="6700">
                <a:latin typeface="Arial"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314547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eaLnBrk="1" hangingPunct="1">
              <a:defRPr sz="6700"/>
            </a:lvl1pPr>
          </a:lstStyle>
          <a:p>
            <a:pPr>
              <a:defRPr/>
            </a:pPr>
            <a:fld id="{2E32773C-43D5-433C-9ED7-6001FE45609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ＭＳ Ｐゴシック" pitchFamily="24" charset="-128"/>
          <a:cs typeface="+mj-cs"/>
        </a:defRPr>
      </a:lvl1pPr>
      <a:lvl2pPr algn="ctr" defTabSz="4389438" rtl="0" eaLnBrk="0" fontAlgn="base" hangingPunct="0">
        <a:spcBef>
          <a:spcPct val="0"/>
        </a:spcBef>
        <a:spcAft>
          <a:spcPct val="0"/>
        </a:spcAft>
        <a:defRPr sz="21100">
          <a:solidFill>
            <a:schemeClr val="tx2"/>
          </a:solidFill>
          <a:latin typeface="Arial" charset="0"/>
          <a:ea typeface="ＭＳ Ｐゴシック" pitchFamily="24" charset="-128"/>
        </a:defRPr>
      </a:lvl2pPr>
      <a:lvl3pPr algn="ctr" defTabSz="4389438" rtl="0" eaLnBrk="0" fontAlgn="base" hangingPunct="0">
        <a:spcBef>
          <a:spcPct val="0"/>
        </a:spcBef>
        <a:spcAft>
          <a:spcPct val="0"/>
        </a:spcAft>
        <a:defRPr sz="21100">
          <a:solidFill>
            <a:schemeClr val="tx2"/>
          </a:solidFill>
          <a:latin typeface="Arial" charset="0"/>
          <a:ea typeface="ＭＳ Ｐゴシック" pitchFamily="24" charset="-128"/>
        </a:defRPr>
      </a:lvl3pPr>
      <a:lvl4pPr algn="ctr" defTabSz="4389438" rtl="0" eaLnBrk="0" fontAlgn="base" hangingPunct="0">
        <a:spcBef>
          <a:spcPct val="0"/>
        </a:spcBef>
        <a:spcAft>
          <a:spcPct val="0"/>
        </a:spcAft>
        <a:defRPr sz="21100">
          <a:solidFill>
            <a:schemeClr val="tx2"/>
          </a:solidFill>
          <a:latin typeface="Arial" charset="0"/>
          <a:ea typeface="ＭＳ Ｐゴシック" pitchFamily="24" charset="-128"/>
        </a:defRPr>
      </a:lvl4pPr>
      <a:lvl5pPr algn="ctr" defTabSz="4389438" rtl="0" eaLnBrk="0" fontAlgn="base" hangingPunct="0">
        <a:spcBef>
          <a:spcPct val="0"/>
        </a:spcBef>
        <a:spcAft>
          <a:spcPct val="0"/>
        </a:spcAft>
        <a:defRPr sz="21100">
          <a:solidFill>
            <a:schemeClr val="tx2"/>
          </a:solidFill>
          <a:latin typeface="Arial" charset="0"/>
          <a:ea typeface="ＭＳ Ｐゴシック" pitchFamily="24" charset="-128"/>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ＭＳ Ｐゴシック" pitchFamily="24" charset="-128"/>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ea typeface="ＭＳ Ｐゴシック" pitchFamily="24" charset="-128"/>
        </a:defRPr>
      </a:lvl2pPr>
      <a:lvl3pPr marL="5486400" indent="-1096963" algn="l" defTabSz="4389438" rtl="0" eaLnBrk="0" fontAlgn="base" hangingPunct="0">
        <a:spcBef>
          <a:spcPct val="20000"/>
        </a:spcBef>
        <a:spcAft>
          <a:spcPct val="0"/>
        </a:spcAft>
        <a:buChar char="•"/>
        <a:defRPr sz="11500">
          <a:solidFill>
            <a:schemeClr val="tx1"/>
          </a:solidFill>
          <a:latin typeface="+mn-lt"/>
          <a:ea typeface="ＭＳ Ｐゴシック" pitchFamily="24" charset="-128"/>
        </a:defRPr>
      </a:lvl3pPr>
      <a:lvl4pPr marL="7680325" indent="-1096963" algn="l" defTabSz="4389438" rtl="0" eaLnBrk="0" fontAlgn="base" hangingPunct="0">
        <a:spcBef>
          <a:spcPct val="20000"/>
        </a:spcBef>
        <a:spcAft>
          <a:spcPct val="0"/>
        </a:spcAft>
        <a:buChar char="–"/>
        <a:defRPr sz="9600">
          <a:solidFill>
            <a:schemeClr val="tx1"/>
          </a:solidFill>
          <a:latin typeface="+mn-lt"/>
          <a:ea typeface="ＭＳ Ｐゴシック" pitchFamily="24" charset="-128"/>
        </a:defRPr>
      </a:lvl4pPr>
      <a:lvl5pPr marL="9875838" indent="-1096963" algn="l" defTabSz="4389438" rtl="0" eaLnBrk="0" fontAlgn="base" hangingPunct="0">
        <a:spcBef>
          <a:spcPct val="20000"/>
        </a:spcBef>
        <a:spcAft>
          <a:spcPct val="0"/>
        </a:spcAft>
        <a:buChar char="»"/>
        <a:defRPr sz="9600">
          <a:solidFill>
            <a:schemeClr val="tx1"/>
          </a:solidFill>
          <a:latin typeface="+mn-lt"/>
          <a:ea typeface="ＭＳ Ｐゴシック" pitchFamily="24" charset="-128"/>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64"/>
          <p:cNvSpPr txBox="1">
            <a:spLocks noChangeArrowheads="1"/>
          </p:cNvSpPr>
          <p:nvPr/>
        </p:nvSpPr>
        <p:spPr bwMode="auto">
          <a:xfrm>
            <a:off x="29171900" y="17048163"/>
            <a:ext cx="13361988" cy="2635250"/>
          </a:xfrm>
          <a:prstGeom prst="rect">
            <a:avLst/>
          </a:prstGeom>
          <a:noFill/>
          <a:ln w="9525">
            <a:noFill/>
            <a:miter lim="800000"/>
            <a:headEnd/>
            <a:tailEnd/>
          </a:ln>
        </p:spPr>
        <p:txBody>
          <a:bodyPr lIns="171422" tIns="85714" rIns="171422" bIns="85714">
            <a:spAutoFit/>
          </a:bodyPr>
          <a:lstStyle/>
          <a:p>
            <a:pPr marL="457200" indent="-457200" eaLnBrk="1" hangingPunct="1">
              <a:buFontTx/>
              <a:buAutoNum type="arabicPeriod"/>
              <a:defRPr/>
            </a:pPr>
            <a:r>
              <a:rPr lang="en-US" sz="2000" dirty="0">
                <a:latin typeface="+mn-lt"/>
                <a:ea typeface="+mn-ea"/>
              </a:rPr>
              <a:t>Reference list goes here </a:t>
            </a:r>
            <a:r>
              <a:rPr lang="en-US" sz="2000" dirty="0">
                <a:latin typeface="Arial" charset="0"/>
                <a:ea typeface="ＭＳ Ｐゴシック" pitchFamily="24" charset="-128"/>
              </a:rPr>
              <a:t>Reference list goes here</a:t>
            </a:r>
          </a:p>
          <a:p>
            <a:pPr marL="457200" indent="-457200" eaLnBrk="1" hangingPunct="1">
              <a:buFontTx/>
              <a:buAutoNum type="arabicPeriod"/>
              <a:defRPr/>
            </a:pPr>
            <a:r>
              <a:rPr lang="en-US" sz="2000" dirty="0">
                <a:latin typeface="Arial" charset="0"/>
                <a:ea typeface="ＭＳ Ｐゴシック" pitchFamily="24" charset="-128"/>
              </a:rPr>
              <a:t>Reference list goes here</a:t>
            </a:r>
          </a:p>
          <a:p>
            <a:pPr marL="457200" indent="-457200" eaLnBrk="1" hangingPunct="1">
              <a:buFontTx/>
              <a:buAutoNum type="arabicPeriod"/>
              <a:defRPr/>
            </a:pPr>
            <a:r>
              <a:rPr lang="en-US" sz="2000" dirty="0">
                <a:latin typeface="Arial" charset="0"/>
                <a:ea typeface="ＭＳ Ｐゴシック" pitchFamily="24" charset="-128"/>
              </a:rPr>
              <a:t>Reference list goes here</a:t>
            </a:r>
          </a:p>
          <a:p>
            <a:pPr marL="457200" indent="-457200" eaLnBrk="1" hangingPunct="1">
              <a:buFontTx/>
              <a:buAutoNum type="arabicPeriod"/>
              <a:defRPr/>
            </a:pPr>
            <a:r>
              <a:rPr lang="en-US" sz="2000" dirty="0">
                <a:latin typeface="Arial" charset="0"/>
                <a:ea typeface="ＭＳ Ｐゴシック" pitchFamily="24" charset="-128"/>
              </a:rPr>
              <a:t>Reference list goes here</a:t>
            </a:r>
          </a:p>
          <a:p>
            <a:pPr marL="457200" indent="-457200" eaLnBrk="1" hangingPunct="1">
              <a:buFontTx/>
              <a:buAutoNum type="arabicPeriod"/>
              <a:defRPr/>
            </a:pPr>
            <a:r>
              <a:rPr lang="en-US" sz="2000" dirty="0">
                <a:latin typeface="Arial" charset="0"/>
                <a:ea typeface="ＭＳ Ｐゴシック" pitchFamily="24" charset="-128"/>
              </a:rPr>
              <a:t>Reference list goes here</a:t>
            </a:r>
          </a:p>
          <a:p>
            <a:pPr marL="457200" indent="-457200" eaLnBrk="1" hangingPunct="1">
              <a:buFontTx/>
              <a:buAutoNum type="arabicPeriod"/>
              <a:defRPr/>
            </a:pPr>
            <a:r>
              <a:rPr lang="en-US" sz="2000" dirty="0">
                <a:latin typeface="Arial" charset="0"/>
                <a:ea typeface="ＭＳ Ｐゴシック" pitchFamily="24" charset="-128"/>
              </a:rPr>
              <a:t>Reference list goes here</a:t>
            </a:r>
          </a:p>
          <a:p>
            <a:pPr marL="457200" indent="-457200" eaLnBrk="1" hangingPunct="1">
              <a:buFontTx/>
              <a:buAutoNum type="arabicPeriod"/>
              <a:defRPr/>
            </a:pPr>
            <a:r>
              <a:rPr lang="en-US" sz="2000" dirty="0">
                <a:latin typeface="Arial" charset="0"/>
                <a:ea typeface="ＭＳ Ｐゴシック" pitchFamily="24" charset="-128"/>
              </a:rPr>
              <a:t>Reference list goes here</a:t>
            </a:r>
          </a:p>
          <a:p>
            <a:pPr marL="457200" indent="-457200" eaLnBrk="1" hangingPunct="1">
              <a:buFontTx/>
              <a:buAutoNum type="arabicPeriod"/>
              <a:defRPr/>
            </a:pPr>
            <a:endParaRPr lang="en-US" sz="2000" dirty="0">
              <a:latin typeface="+mn-lt"/>
              <a:ea typeface="+mn-ea"/>
            </a:endParaRPr>
          </a:p>
        </p:txBody>
      </p:sp>
      <p:sp>
        <p:nvSpPr>
          <p:cNvPr id="3075" name="TextBox 379"/>
          <p:cNvSpPr txBox="1">
            <a:spLocks noChangeArrowheads="1"/>
          </p:cNvSpPr>
          <p:nvPr/>
        </p:nvSpPr>
        <p:spPr bwMode="auto">
          <a:xfrm>
            <a:off x="1349375" y="7424738"/>
            <a:ext cx="13233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0" rIns="91426" bIns="45710">
            <a:spAutoFit/>
          </a:bodyPr>
          <a:lstStyle>
            <a:lvl1pPr>
              <a:spcBef>
                <a:spcPct val="20000"/>
              </a:spcBef>
              <a:buChar char="•"/>
              <a:defRPr sz="15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9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9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n-US" altLang="en-US" sz="2800"/>
              <a:t> 	Malaria is an infectious disease spread by the female Anopheles mosquito A quick summary of the research A quick summary of the research A quick summary of the research A quick summary of the research A quick summary of the research A quick summary of the research A quick summary of the research A quick summary of the research A quick summary of the research A quick summary of the research A quick summary of the research A quick summary of the research A quick summary of the research A quick summary of the research A quick summary of the research A quick summary</a:t>
            </a:r>
          </a:p>
        </p:txBody>
      </p:sp>
      <p:sp>
        <p:nvSpPr>
          <p:cNvPr id="3076" name="TextBox 381"/>
          <p:cNvSpPr txBox="1">
            <a:spLocks noChangeArrowheads="1"/>
          </p:cNvSpPr>
          <p:nvPr/>
        </p:nvSpPr>
        <p:spPr bwMode="auto">
          <a:xfrm>
            <a:off x="1252538" y="20813713"/>
            <a:ext cx="12985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0" rIns="91426" bIns="45710">
            <a:spAutoFit/>
          </a:bodyPr>
          <a:lstStyle>
            <a:lvl1pPr defTabSz="3762375">
              <a:spcBef>
                <a:spcPct val="20000"/>
              </a:spcBef>
              <a:buChar char="•"/>
              <a:defRPr sz="15400">
                <a:solidFill>
                  <a:schemeClr val="tx1"/>
                </a:solidFill>
                <a:latin typeface="Arial" panose="020B0604020202020204" pitchFamily="34" charset="0"/>
                <a:ea typeface="ＭＳ Ｐゴシック" panose="020B0600070205080204" pitchFamily="34" charset="-128"/>
              </a:defRPr>
            </a:lvl1pPr>
            <a:lvl2pPr marL="742950" indent="-285750" defTabSz="3762375">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defTabSz="3762375">
              <a:spcBef>
                <a:spcPct val="20000"/>
              </a:spcBef>
              <a:buChar char="•"/>
              <a:defRPr sz="11500">
                <a:solidFill>
                  <a:schemeClr val="tx1"/>
                </a:solidFill>
                <a:latin typeface="Arial" panose="020B0604020202020204" pitchFamily="34" charset="0"/>
                <a:ea typeface="ＭＳ Ｐゴシック" panose="020B0600070205080204" pitchFamily="34" charset="-128"/>
              </a:defRPr>
            </a:lvl3pPr>
            <a:lvl4pPr marL="1600200" indent="-228600" defTabSz="3762375">
              <a:spcBef>
                <a:spcPct val="20000"/>
              </a:spcBef>
              <a:buChar char="–"/>
              <a:defRPr sz="9600">
                <a:solidFill>
                  <a:schemeClr val="tx1"/>
                </a:solidFill>
                <a:latin typeface="Arial" panose="020B0604020202020204" pitchFamily="34" charset="0"/>
                <a:ea typeface="ＭＳ Ｐゴシック" panose="020B0600070205080204" pitchFamily="34" charset="-128"/>
              </a:defRPr>
            </a:lvl4pPr>
            <a:lvl5pPr marL="2057400" indent="-228600" defTabSz="3762375">
              <a:spcBef>
                <a:spcPct val="20000"/>
              </a:spcBef>
              <a:buChar char="»"/>
              <a:defRPr sz="9600">
                <a:solidFill>
                  <a:schemeClr val="tx1"/>
                </a:solidFill>
                <a:latin typeface="Arial" panose="020B0604020202020204" pitchFamily="34" charset="0"/>
                <a:ea typeface="ＭＳ Ｐゴシック" panose="020B0600070205080204" pitchFamily="34" charset="-128"/>
              </a:defRPr>
            </a:lvl5pPr>
            <a:lvl6pPr marL="25146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6pPr>
            <a:lvl7pPr marL="29718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7pPr>
            <a:lvl8pPr marL="34290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8pPr>
            <a:lvl9pPr marL="38862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buFontTx/>
              <a:buNone/>
            </a:pPr>
            <a:r>
              <a:rPr lang="en-US" altLang="en-US" sz="2800"/>
              <a:t>The protozoan </a:t>
            </a:r>
            <a:r>
              <a:rPr lang="en-US" altLang="en-US" sz="2800" i="1"/>
              <a:t>P. falciparum </a:t>
            </a:r>
            <a:r>
              <a:rPr lang="en-US" altLang="en-US" sz="2800"/>
              <a:t>has a very complicated lifecycle consisting of three-stages. More introduction stuff maybe,  </a:t>
            </a:r>
          </a:p>
        </p:txBody>
      </p:sp>
      <p:sp>
        <p:nvSpPr>
          <p:cNvPr id="3077" name="TextBox 394"/>
          <p:cNvSpPr txBox="1">
            <a:spLocks noChangeArrowheads="1"/>
          </p:cNvSpPr>
          <p:nvPr/>
        </p:nvSpPr>
        <p:spPr bwMode="auto">
          <a:xfrm>
            <a:off x="1252538" y="27862213"/>
            <a:ext cx="13092112"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5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9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9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n-US" altLang="en-US" sz="2800"/>
              <a:t>The lifecycle proteins that are currently being </a:t>
            </a:r>
            <a:r>
              <a:rPr lang="en-US" altLang="en-US" sz="2800">
                <a:solidFill>
                  <a:srgbClr val="000000"/>
                </a:solidFill>
              </a:rPr>
              <a:t>targeted include MSP-1_19, AMA1, and MSP2, all from the blood stage, Pfs48_45 from the sexual stage, and SSP2 from the liver stage. Wow this is complicated is anyone actually reading this. The main focus of this research, though, is to isolate MSP1_19 and insert it into the pGEM-T easy vector as well as a plant expression referred to as the pSAT vector. For future research once all genes have been sub-cloned into the pSAT vector they will then be used to transform carrot calli. The transgenic plants will then co-express the gene products in the carrot plants. </a:t>
            </a:r>
          </a:p>
        </p:txBody>
      </p:sp>
      <p:sp>
        <p:nvSpPr>
          <p:cNvPr id="3078" name="TextBox 381"/>
          <p:cNvSpPr txBox="1">
            <a:spLocks noChangeArrowheads="1"/>
          </p:cNvSpPr>
          <p:nvPr/>
        </p:nvSpPr>
        <p:spPr bwMode="auto">
          <a:xfrm>
            <a:off x="1250950" y="15154275"/>
            <a:ext cx="133318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0" rIns="91426" bIns="45710">
            <a:spAutoFit/>
          </a:bodyPr>
          <a:lstStyle>
            <a:lvl1pPr defTabSz="3762375">
              <a:spcBef>
                <a:spcPct val="20000"/>
              </a:spcBef>
              <a:buChar char="•"/>
              <a:defRPr sz="15400">
                <a:solidFill>
                  <a:schemeClr val="tx1"/>
                </a:solidFill>
                <a:latin typeface="Arial" panose="020B0604020202020204" pitchFamily="34" charset="0"/>
                <a:ea typeface="ＭＳ Ｐゴシック" panose="020B0600070205080204" pitchFamily="34" charset="-128"/>
              </a:defRPr>
            </a:lvl1pPr>
            <a:lvl2pPr marL="742950" indent="-285750" defTabSz="3762375">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defTabSz="3762375">
              <a:spcBef>
                <a:spcPct val="20000"/>
              </a:spcBef>
              <a:buChar char="•"/>
              <a:defRPr sz="11500">
                <a:solidFill>
                  <a:schemeClr val="tx1"/>
                </a:solidFill>
                <a:latin typeface="Arial" panose="020B0604020202020204" pitchFamily="34" charset="0"/>
                <a:ea typeface="ＭＳ Ｐゴシック" panose="020B0600070205080204" pitchFamily="34" charset="-128"/>
              </a:defRPr>
            </a:lvl3pPr>
            <a:lvl4pPr marL="1600200" indent="-228600" defTabSz="3762375">
              <a:spcBef>
                <a:spcPct val="20000"/>
              </a:spcBef>
              <a:buChar char="–"/>
              <a:defRPr sz="9600">
                <a:solidFill>
                  <a:schemeClr val="tx1"/>
                </a:solidFill>
                <a:latin typeface="Arial" panose="020B0604020202020204" pitchFamily="34" charset="0"/>
                <a:ea typeface="ＭＳ Ｐゴシック" panose="020B0600070205080204" pitchFamily="34" charset="-128"/>
              </a:defRPr>
            </a:lvl4pPr>
            <a:lvl5pPr marL="2057400" indent="-228600" defTabSz="3762375">
              <a:spcBef>
                <a:spcPct val="20000"/>
              </a:spcBef>
              <a:buChar char="»"/>
              <a:defRPr sz="9600">
                <a:solidFill>
                  <a:schemeClr val="tx1"/>
                </a:solidFill>
                <a:latin typeface="Arial" panose="020B0604020202020204" pitchFamily="34" charset="0"/>
                <a:ea typeface="ＭＳ Ｐゴシック" panose="020B0600070205080204" pitchFamily="34" charset="-128"/>
              </a:defRPr>
            </a:lvl5pPr>
            <a:lvl6pPr marL="25146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6pPr>
            <a:lvl7pPr marL="29718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7pPr>
            <a:lvl8pPr marL="34290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8pPr>
            <a:lvl9pPr marL="38862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n-US" altLang="en-US" sz="2800"/>
              <a:t>Blah blah blah is a parasite-induced disease that is a significant medical and economical burden due to the introduction of the research the introduction of the research the introduction stuff introduction stuff introduction stuff introduction stuff introdhttp://education.tamucc.edu/resources/index.htmluction stuff introduction stuff introduction stuff introduction stuff introduction stuff introduction stuff introduction stuff introduction stuff introduction stuff introduction stuff introduction stuff introduction stuff introduction stuff introduction stuff introduction stuff introduction stuff introduction stuff introduction stuff</a:t>
            </a:r>
          </a:p>
          <a:p>
            <a:pPr algn="just" eaLnBrk="1" hangingPunct="1">
              <a:spcBef>
                <a:spcPct val="0"/>
              </a:spcBef>
              <a:buFontTx/>
              <a:buNone/>
            </a:pPr>
            <a:r>
              <a:rPr lang="en-US" altLang="en-US" sz="2800"/>
              <a:t>the in</a:t>
            </a:r>
          </a:p>
          <a:p>
            <a:pPr algn="just" eaLnBrk="1" hangingPunct="1">
              <a:spcBef>
                <a:spcPct val="0"/>
              </a:spcBef>
              <a:buFontTx/>
              <a:buNone/>
            </a:pPr>
            <a:endParaRPr lang="en-US" altLang="en-US" sz="2800"/>
          </a:p>
        </p:txBody>
      </p:sp>
      <p:sp>
        <p:nvSpPr>
          <p:cNvPr id="3079" name="TextBox 381"/>
          <p:cNvSpPr txBox="1">
            <a:spLocks noChangeArrowheads="1"/>
          </p:cNvSpPr>
          <p:nvPr/>
        </p:nvSpPr>
        <p:spPr bwMode="auto">
          <a:xfrm>
            <a:off x="8185150" y="22326600"/>
            <a:ext cx="61595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0" rIns="91426" bIns="45710">
            <a:spAutoFit/>
          </a:bodyPr>
          <a:lstStyle>
            <a:lvl1pPr>
              <a:spcBef>
                <a:spcPct val="20000"/>
              </a:spcBef>
              <a:buChar char="•"/>
              <a:defRPr sz="15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9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9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n-US" altLang="en-US" sz="2800"/>
              <a:t>the host More introduction stuff maybe, More introduction stuff maybe, More introduction stuff maybe, M</a:t>
            </a:r>
            <a:r>
              <a:rPr lang="en-US" altLang="en-US" sz="2800">
                <a:solidFill>
                  <a:srgbClr val="000000"/>
                </a:solidFill>
              </a:rPr>
              <a:t>For future research once all genes have been sub-cloned into the pSAT vector they will then be used to transform carrot calli. The transgenic plants will then co-express the gene products in the carrot plants. </a:t>
            </a:r>
          </a:p>
        </p:txBody>
      </p:sp>
      <p:pic>
        <p:nvPicPr>
          <p:cNvPr id="3080"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9213" y="21461413"/>
            <a:ext cx="8085137" cy="496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2"/>
          <p:cNvSpPr txBox="1">
            <a:spLocks noChangeArrowheads="1"/>
          </p:cNvSpPr>
          <p:nvPr/>
        </p:nvSpPr>
        <p:spPr bwMode="auto">
          <a:xfrm>
            <a:off x="1349375" y="842963"/>
            <a:ext cx="41184513" cy="3959225"/>
          </a:xfrm>
          <a:prstGeom prst="rect">
            <a:avLst/>
          </a:prstGeom>
          <a:solidFill>
            <a:srgbClr val="F7FBFF"/>
          </a:solidFill>
          <a:ln w="9525">
            <a:noFill/>
            <a:miter lim="800000"/>
            <a:headEnd/>
            <a:tailEnd/>
          </a:ln>
        </p:spPr>
        <p:txBody>
          <a:bodyPr/>
          <a:lstStyle>
            <a:lvl1pPr defTabSz="4389438" eaLnBrk="0" hangingPunct="0">
              <a:spcBef>
                <a:spcPct val="20000"/>
              </a:spcBef>
              <a:buChar char="•"/>
              <a:defRPr sz="15400">
                <a:solidFill>
                  <a:schemeClr val="tx1"/>
                </a:solidFill>
                <a:latin typeface="Arial" panose="020B0604020202020204" pitchFamily="34" charset="0"/>
                <a:ea typeface="ＭＳ Ｐゴシック" panose="020B0600070205080204" pitchFamily="34" charset="-128"/>
              </a:defRPr>
            </a:lvl1pPr>
            <a:lvl2pPr marL="742950" indent="-285750" defTabSz="4389438" eaLnBrk="0" hangingPunct="0">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defTabSz="4389438" eaLnBrk="0" hangingPunct="0">
              <a:spcBef>
                <a:spcPct val="20000"/>
              </a:spcBef>
              <a:buChar char="•"/>
              <a:defRPr sz="11500">
                <a:solidFill>
                  <a:schemeClr val="tx1"/>
                </a:solidFill>
                <a:latin typeface="Arial" panose="020B0604020202020204" pitchFamily="34" charset="0"/>
                <a:ea typeface="ＭＳ Ｐゴシック" panose="020B0600070205080204" pitchFamily="34" charset="-128"/>
              </a:defRPr>
            </a:lvl3pPr>
            <a:lvl4pPr marL="1600200" indent="-228600" defTabSz="4389438" eaLnBrk="0" hangingPunct="0">
              <a:spcBef>
                <a:spcPct val="20000"/>
              </a:spcBef>
              <a:buChar char="–"/>
              <a:defRPr sz="9600">
                <a:solidFill>
                  <a:schemeClr val="tx1"/>
                </a:solidFill>
                <a:latin typeface="Arial" panose="020B0604020202020204" pitchFamily="34" charset="0"/>
                <a:ea typeface="ＭＳ Ｐゴシック" panose="020B0600070205080204" pitchFamily="34" charset="-128"/>
              </a:defRPr>
            </a:lvl4pPr>
            <a:lvl5pPr marL="2057400" indent="-228600" defTabSz="4389438" eaLnBrk="0" hangingPunct="0">
              <a:spcBef>
                <a:spcPct val="20000"/>
              </a:spcBef>
              <a:buChar char="»"/>
              <a:defRPr sz="9600">
                <a:solidFill>
                  <a:schemeClr val="tx1"/>
                </a:solidFill>
                <a:latin typeface="Arial" panose="020B0604020202020204" pitchFamily="34" charset="0"/>
                <a:ea typeface="ＭＳ Ｐゴシック" panose="020B0600070205080204" pitchFamily="34" charset="-128"/>
              </a:defRPr>
            </a:lvl5pPr>
            <a:lvl6pPr marL="25146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6pPr>
            <a:lvl7pPr marL="29718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7pPr>
            <a:lvl8pPr marL="34290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8pPr>
            <a:lvl9pPr marL="3886200" indent="-228600"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8000" b="1" dirty="0" smtClean="0">
                <a:solidFill>
                  <a:srgbClr val="0079C1"/>
                </a:solidFill>
              </a:rPr>
              <a:t>This is where you should put the title of your poster</a:t>
            </a:r>
            <a:r>
              <a:rPr lang="en-US" altLang="en-US" sz="6500" b="1" dirty="0" smtClean="0">
                <a:solidFill>
                  <a:srgbClr val="0079C1"/>
                </a:solidFill>
              </a:rPr>
              <a:t/>
            </a:r>
            <a:br>
              <a:rPr lang="en-US" altLang="en-US" sz="6500" b="1" dirty="0" smtClean="0">
                <a:solidFill>
                  <a:srgbClr val="0079C1"/>
                </a:solidFill>
              </a:rPr>
            </a:br>
            <a:r>
              <a:rPr lang="en-US" altLang="en-US" sz="4900" b="1" dirty="0" smtClean="0">
                <a:solidFill>
                  <a:srgbClr val="0079C1"/>
                </a:solidFill>
              </a:rPr>
              <a:t> Mr. </a:t>
            </a:r>
            <a:r>
              <a:rPr lang="en-US" altLang="en-US" sz="5300" b="1" dirty="0" smtClean="0">
                <a:solidFill>
                  <a:srgbClr val="0079C1"/>
                </a:solidFill>
              </a:rPr>
              <a:t>Clark Kent, Dr. Pamela Smith, &amp; Dr. Leroy Jenkins</a:t>
            </a:r>
            <a:r>
              <a:rPr lang="en-US" altLang="en-US" sz="6000" b="1" dirty="0" smtClean="0">
                <a:solidFill>
                  <a:srgbClr val="FF9900"/>
                </a:solidFill>
              </a:rPr>
              <a:t/>
            </a:r>
            <a:br>
              <a:rPr lang="en-US" altLang="en-US" sz="6000" b="1" dirty="0" smtClean="0">
                <a:solidFill>
                  <a:srgbClr val="FF9900"/>
                </a:solidFill>
              </a:rPr>
            </a:br>
            <a:r>
              <a:rPr lang="en-US" altLang="en-US" sz="5400" b="1" dirty="0" smtClean="0">
                <a:solidFill>
                  <a:schemeClr val="tx1">
                    <a:lumMod val="95000"/>
                    <a:lumOff val="5000"/>
                  </a:schemeClr>
                </a:solidFill>
              </a:rPr>
              <a:t>Doctoral Program in Educational Leadership</a:t>
            </a:r>
          </a:p>
          <a:p>
            <a:pPr algn="ctr" eaLnBrk="1" hangingPunct="1">
              <a:spcBef>
                <a:spcPct val="0"/>
              </a:spcBef>
              <a:buFontTx/>
              <a:buNone/>
              <a:defRPr/>
            </a:pPr>
            <a:r>
              <a:rPr lang="en-US" altLang="en-US" sz="5400" b="1" i="1" dirty="0" smtClean="0">
                <a:solidFill>
                  <a:schemeClr val="tx1">
                    <a:lumMod val="95000"/>
                    <a:lumOff val="5000"/>
                  </a:schemeClr>
                </a:solidFill>
              </a:rPr>
              <a:t>Texas A&amp;M University-Corpus Christi College of Education and Human Development</a:t>
            </a:r>
            <a:endParaRPr lang="en-US" altLang="en-US" sz="5300" b="1" i="1" dirty="0" smtClean="0">
              <a:solidFill>
                <a:schemeClr val="tx1">
                  <a:lumMod val="95000"/>
                  <a:lumOff val="5000"/>
                </a:schemeClr>
              </a:solidFill>
            </a:endParaRPr>
          </a:p>
        </p:txBody>
      </p:sp>
      <p:sp>
        <p:nvSpPr>
          <p:cNvPr id="2062" name="Rectangle 167"/>
          <p:cNvSpPr>
            <a:spLocks noChangeArrowheads="1"/>
          </p:cNvSpPr>
          <p:nvPr/>
        </p:nvSpPr>
        <p:spPr bwMode="auto">
          <a:xfrm>
            <a:off x="1357313" y="5834063"/>
            <a:ext cx="13225462" cy="1179512"/>
          </a:xfrm>
          <a:prstGeom prst="rect">
            <a:avLst/>
          </a:prstGeom>
          <a:solidFill>
            <a:srgbClr val="F7FBFF"/>
          </a:solidFill>
          <a:ln w="9525">
            <a:solidFill>
              <a:srgbClr val="0079C1"/>
            </a:solidFill>
            <a:miter lim="800000"/>
            <a:headEnd/>
            <a:tailEnd/>
          </a:ln>
        </p:spPr>
        <p:txBody>
          <a:bodyPr wrap="none" lIns="137160" tIns="68580" rIns="137160" bIns="68580" anchor="ctr"/>
          <a:lstStyle>
            <a:lvl1pPr defTabSz="3762375" eaLnBrk="0" hangingPunct="0">
              <a:spcBef>
                <a:spcPct val="20000"/>
              </a:spcBef>
              <a:buChar char="•"/>
              <a:defRPr sz="15400">
                <a:solidFill>
                  <a:schemeClr val="tx1"/>
                </a:solidFill>
                <a:latin typeface="Arial" panose="020B0604020202020204" pitchFamily="34" charset="0"/>
                <a:ea typeface="ＭＳ Ｐゴシック" panose="020B0600070205080204" pitchFamily="34" charset="-128"/>
              </a:defRPr>
            </a:lvl1pPr>
            <a:lvl2pPr marL="742950" indent="-285750" defTabSz="3762375" eaLnBrk="0" hangingPunct="0">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defTabSz="3762375" eaLnBrk="0" hangingPunct="0">
              <a:spcBef>
                <a:spcPct val="20000"/>
              </a:spcBef>
              <a:buChar char="•"/>
              <a:defRPr sz="11500">
                <a:solidFill>
                  <a:schemeClr val="tx1"/>
                </a:solidFill>
                <a:latin typeface="Arial" panose="020B0604020202020204" pitchFamily="34" charset="0"/>
                <a:ea typeface="ＭＳ Ｐゴシック" panose="020B0600070205080204" pitchFamily="34" charset="-128"/>
              </a:defRPr>
            </a:lvl3pPr>
            <a:lvl4pPr marL="1600200" indent="-228600" defTabSz="3762375" eaLnBrk="0" hangingPunct="0">
              <a:spcBef>
                <a:spcPct val="20000"/>
              </a:spcBef>
              <a:buChar char="–"/>
              <a:defRPr sz="9600">
                <a:solidFill>
                  <a:schemeClr val="tx1"/>
                </a:solidFill>
                <a:latin typeface="Arial" panose="020B0604020202020204" pitchFamily="34" charset="0"/>
                <a:ea typeface="ＭＳ Ｐゴシック" panose="020B0600070205080204" pitchFamily="34" charset="-128"/>
              </a:defRPr>
            </a:lvl4pPr>
            <a:lvl5pPr marL="2057400" indent="-228600" defTabSz="3762375" eaLnBrk="0" hangingPunct="0">
              <a:spcBef>
                <a:spcPct val="20000"/>
              </a:spcBef>
              <a:buChar char="»"/>
              <a:defRPr sz="9600">
                <a:solidFill>
                  <a:schemeClr val="tx1"/>
                </a:solidFill>
                <a:latin typeface="Arial" panose="020B0604020202020204" pitchFamily="34" charset="0"/>
                <a:ea typeface="ＭＳ Ｐゴシック" panose="020B0600070205080204" pitchFamily="34" charset="-128"/>
              </a:defRPr>
            </a:lvl5pPr>
            <a:lvl6pPr marL="25146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6pPr>
            <a:lvl7pPr marL="29718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7pPr>
            <a:lvl8pPr marL="34290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8pPr>
            <a:lvl9pPr marL="38862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5800" b="1" dirty="0" smtClean="0">
                <a:solidFill>
                  <a:schemeClr val="tx1">
                    <a:lumMod val="95000"/>
                    <a:lumOff val="5000"/>
                  </a:schemeClr>
                </a:solidFill>
              </a:rPr>
              <a:t>Abstract</a:t>
            </a:r>
          </a:p>
        </p:txBody>
      </p:sp>
      <p:sp>
        <p:nvSpPr>
          <p:cNvPr id="3083" name="TextBox 26"/>
          <p:cNvSpPr txBox="1">
            <a:spLocks noChangeArrowheads="1"/>
          </p:cNvSpPr>
          <p:nvPr/>
        </p:nvSpPr>
        <p:spPr bwMode="auto">
          <a:xfrm>
            <a:off x="40008175" y="7716838"/>
            <a:ext cx="25749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5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9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9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n-US" altLang="en-US" sz="2000" b="1"/>
              <a:t>Figure 1. </a:t>
            </a:r>
            <a:r>
              <a:rPr lang="en-US" altLang="en-US" sz="2000"/>
              <a:t>More methods. More methods More methods More methods More methods More methods More methods More methods More methods More methods</a:t>
            </a:r>
          </a:p>
          <a:p>
            <a:pPr algn="just" eaLnBrk="1" hangingPunct="1">
              <a:spcBef>
                <a:spcPct val="0"/>
              </a:spcBef>
              <a:buFontTx/>
              <a:buNone/>
            </a:pPr>
            <a:endParaRPr lang="en-US" altLang="en-US" sz="2000"/>
          </a:p>
        </p:txBody>
      </p:sp>
      <p:pic>
        <p:nvPicPr>
          <p:cNvPr id="308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19388" y="7639050"/>
            <a:ext cx="13138150" cy="570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086013" y="17000538"/>
            <a:ext cx="13471525"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6" name="TextBox 7"/>
          <p:cNvSpPr txBox="1">
            <a:spLocks noChangeArrowheads="1"/>
          </p:cNvSpPr>
          <p:nvPr/>
        </p:nvSpPr>
        <p:spPr bwMode="auto">
          <a:xfrm>
            <a:off x="15319375" y="26612850"/>
            <a:ext cx="1323816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5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9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9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a:t>A description of the methods A description of the methods A description of the methods A description of the methods A description of the methods A description of the methods A description of the methods A description of the methods A description of the methods A description of the methods A description of the methods A description of the methods A description of the methods A description of the methods A description of the methods A description of the methods A description of the methods A description of the methods A description of the methods A description of the methods </a:t>
            </a:r>
          </a:p>
          <a:p>
            <a:pPr eaLnBrk="1" hangingPunct="1">
              <a:spcBef>
                <a:spcPct val="0"/>
              </a:spcBef>
              <a:buFontTx/>
              <a:buNone/>
            </a:pPr>
            <a:endParaRPr lang="en-US" altLang="en-US" sz="2800"/>
          </a:p>
        </p:txBody>
      </p:sp>
      <p:cxnSp>
        <p:nvCxnSpPr>
          <p:cNvPr id="3087" name="Straight Connector 4"/>
          <p:cNvCxnSpPr>
            <a:cxnSpLocks noChangeShapeType="1"/>
          </p:cNvCxnSpPr>
          <p:nvPr/>
        </p:nvCxnSpPr>
        <p:spPr bwMode="auto">
          <a:xfrm>
            <a:off x="1349375" y="4802188"/>
            <a:ext cx="41184513" cy="0"/>
          </a:xfrm>
          <a:prstGeom prst="line">
            <a:avLst/>
          </a:prstGeom>
          <a:noFill/>
          <a:ln w="101600" algn="ctr">
            <a:solidFill>
              <a:srgbClr val="0079C1"/>
            </a:solidFill>
            <a:round/>
            <a:headEnd/>
            <a:tailEnd/>
          </a:ln>
          <a:extLst>
            <a:ext uri="{909E8E84-426E-40DD-AFC4-6F175D3DCCD1}">
              <a14:hiddenFill xmlns:a14="http://schemas.microsoft.com/office/drawing/2010/main">
                <a:noFill/>
              </a14:hiddenFill>
            </a:ext>
          </a:extLst>
        </p:spPr>
      </p:cxnSp>
      <p:cxnSp>
        <p:nvCxnSpPr>
          <p:cNvPr id="3088" name="Straight Connector 33"/>
          <p:cNvCxnSpPr>
            <a:cxnSpLocks noChangeShapeType="1"/>
          </p:cNvCxnSpPr>
          <p:nvPr/>
        </p:nvCxnSpPr>
        <p:spPr bwMode="auto">
          <a:xfrm>
            <a:off x="1357313" y="815975"/>
            <a:ext cx="41176575" cy="26988"/>
          </a:xfrm>
          <a:prstGeom prst="line">
            <a:avLst/>
          </a:prstGeom>
          <a:noFill/>
          <a:ln w="101600" algn="ctr">
            <a:solidFill>
              <a:srgbClr val="0079C1"/>
            </a:solidFill>
            <a:round/>
            <a:headEnd/>
            <a:tailEnd/>
          </a:ln>
          <a:extLst>
            <a:ext uri="{909E8E84-426E-40DD-AFC4-6F175D3DCCD1}">
              <a14:hiddenFill xmlns:a14="http://schemas.microsoft.com/office/drawing/2010/main">
                <a:noFill/>
              </a14:hiddenFill>
            </a:ext>
          </a:extLst>
        </p:spPr>
      </p:cxnSp>
      <p:sp>
        <p:nvSpPr>
          <p:cNvPr id="35" name="Rectangle 167"/>
          <p:cNvSpPr>
            <a:spLocks noChangeArrowheads="1"/>
          </p:cNvSpPr>
          <p:nvPr/>
        </p:nvSpPr>
        <p:spPr bwMode="auto">
          <a:xfrm>
            <a:off x="1317625" y="13398500"/>
            <a:ext cx="13265150" cy="1177925"/>
          </a:xfrm>
          <a:prstGeom prst="rect">
            <a:avLst/>
          </a:prstGeom>
          <a:solidFill>
            <a:srgbClr val="F7FBFF"/>
          </a:solidFill>
          <a:ln w="9525">
            <a:solidFill>
              <a:srgbClr val="0079C1"/>
            </a:solidFill>
            <a:miter lim="800000"/>
            <a:headEnd/>
            <a:tailEnd/>
          </a:ln>
        </p:spPr>
        <p:txBody>
          <a:bodyPr wrap="none" lIns="137160" tIns="68580" rIns="137160" bIns="68580" anchor="ctr"/>
          <a:lstStyle>
            <a:lvl1pPr defTabSz="3762375" eaLnBrk="0" hangingPunct="0">
              <a:spcBef>
                <a:spcPct val="20000"/>
              </a:spcBef>
              <a:buChar char="•"/>
              <a:defRPr sz="15400">
                <a:solidFill>
                  <a:schemeClr val="tx1"/>
                </a:solidFill>
                <a:latin typeface="Arial" panose="020B0604020202020204" pitchFamily="34" charset="0"/>
                <a:ea typeface="ＭＳ Ｐゴシック" panose="020B0600070205080204" pitchFamily="34" charset="-128"/>
              </a:defRPr>
            </a:lvl1pPr>
            <a:lvl2pPr marL="742950" indent="-285750" defTabSz="3762375" eaLnBrk="0" hangingPunct="0">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defTabSz="3762375" eaLnBrk="0" hangingPunct="0">
              <a:spcBef>
                <a:spcPct val="20000"/>
              </a:spcBef>
              <a:buChar char="•"/>
              <a:defRPr sz="11500">
                <a:solidFill>
                  <a:schemeClr val="tx1"/>
                </a:solidFill>
                <a:latin typeface="Arial" panose="020B0604020202020204" pitchFamily="34" charset="0"/>
                <a:ea typeface="ＭＳ Ｐゴシック" panose="020B0600070205080204" pitchFamily="34" charset="-128"/>
              </a:defRPr>
            </a:lvl3pPr>
            <a:lvl4pPr marL="1600200" indent="-228600" defTabSz="3762375" eaLnBrk="0" hangingPunct="0">
              <a:spcBef>
                <a:spcPct val="20000"/>
              </a:spcBef>
              <a:buChar char="–"/>
              <a:defRPr sz="9600">
                <a:solidFill>
                  <a:schemeClr val="tx1"/>
                </a:solidFill>
                <a:latin typeface="Arial" panose="020B0604020202020204" pitchFamily="34" charset="0"/>
                <a:ea typeface="ＭＳ Ｐゴシック" panose="020B0600070205080204" pitchFamily="34" charset="-128"/>
              </a:defRPr>
            </a:lvl4pPr>
            <a:lvl5pPr marL="2057400" indent="-228600" defTabSz="3762375" eaLnBrk="0" hangingPunct="0">
              <a:spcBef>
                <a:spcPct val="20000"/>
              </a:spcBef>
              <a:buChar char="»"/>
              <a:defRPr sz="9600">
                <a:solidFill>
                  <a:schemeClr val="tx1"/>
                </a:solidFill>
                <a:latin typeface="Arial" panose="020B0604020202020204" pitchFamily="34" charset="0"/>
                <a:ea typeface="ＭＳ Ｐゴシック" panose="020B0600070205080204" pitchFamily="34" charset="-128"/>
              </a:defRPr>
            </a:lvl5pPr>
            <a:lvl6pPr marL="25146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6pPr>
            <a:lvl7pPr marL="29718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7pPr>
            <a:lvl8pPr marL="34290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8pPr>
            <a:lvl9pPr marL="38862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5800" b="1" dirty="0" smtClean="0">
                <a:solidFill>
                  <a:schemeClr val="tx1">
                    <a:lumMod val="95000"/>
                    <a:lumOff val="5000"/>
                  </a:schemeClr>
                </a:solidFill>
              </a:rPr>
              <a:t>Introduction</a:t>
            </a:r>
          </a:p>
        </p:txBody>
      </p:sp>
      <p:sp>
        <p:nvSpPr>
          <p:cNvPr id="36" name="Rectangle 167"/>
          <p:cNvSpPr>
            <a:spLocks noChangeArrowheads="1"/>
          </p:cNvSpPr>
          <p:nvPr/>
        </p:nvSpPr>
        <p:spPr bwMode="auto">
          <a:xfrm>
            <a:off x="15333663" y="5842000"/>
            <a:ext cx="27200225" cy="1179513"/>
          </a:xfrm>
          <a:prstGeom prst="rect">
            <a:avLst/>
          </a:prstGeom>
          <a:solidFill>
            <a:srgbClr val="F7FBFF"/>
          </a:solidFill>
          <a:ln w="9525">
            <a:solidFill>
              <a:srgbClr val="0079C1"/>
            </a:solidFill>
            <a:miter lim="800000"/>
            <a:headEnd/>
            <a:tailEnd/>
          </a:ln>
        </p:spPr>
        <p:txBody>
          <a:bodyPr wrap="none" lIns="137160" tIns="68580" rIns="137160" bIns="68580" anchor="ctr"/>
          <a:lstStyle>
            <a:lvl1pPr defTabSz="3762375" eaLnBrk="0" hangingPunct="0">
              <a:spcBef>
                <a:spcPct val="20000"/>
              </a:spcBef>
              <a:buChar char="•"/>
              <a:defRPr sz="15400">
                <a:solidFill>
                  <a:schemeClr val="tx1"/>
                </a:solidFill>
                <a:latin typeface="Arial" panose="020B0604020202020204" pitchFamily="34" charset="0"/>
                <a:ea typeface="ＭＳ Ｐゴシック" panose="020B0600070205080204" pitchFamily="34" charset="-128"/>
              </a:defRPr>
            </a:lvl1pPr>
            <a:lvl2pPr marL="742950" indent="-285750" defTabSz="3762375" eaLnBrk="0" hangingPunct="0">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defTabSz="3762375" eaLnBrk="0" hangingPunct="0">
              <a:spcBef>
                <a:spcPct val="20000"/>
              </a:spcBef>
              <a:buChar char="•"/>
              <a:defRPr sz="11500">
                <a:solidFill>
                  <a:schemeClr val="tx1"/>
                </a:solidFill>
                <a:latin typeface="Arial" panose="020B0604020202020204" pitchFamily="34" charset="0"/>
                <a:ea typeface="ＭＳ Ｐゴシック" panose="020B0600070205080204" pitchFamily="34" charset="-128"/>
              </a:defRPr>
            </a:lvl3pPr>
            <a:lvl4pPr marL="1600200" indent="-228600" defTabSz="3762375" eaLnBrk="0" hangingPunct="0">
              <a:spcBef>
                <a:spcPct val="20000"/>
              </a:spcBef>
              <a:buChar char="–"/>
              <a:defRPr sz="9600">
                <a:solidFill>
                  <a:schemeClr val="tx1"/>
                </a:solidFill>
                <a:latin typeface="Arial" panose="020B0604020202020204" pitchFamily="34" charset="0"/>
                <a:ea typeface="ＭＳ Ｐゴシック" panose="020B0600070205080204" pitchFamily="34" charset="-128"/>
              </a:defRPr>
            </a:lvl4pPr>
            <a:lvl5pPr marL="2057400" indent="-228600" defTabSz="3762375" eaLnBrk="0" hangingPunct="0">
              <a:spcBef>
                <a:spcPct val="20000"/>
              </a:spcBef>
              <a:buChar char="»"/>
              <a:defRPr sz="9600">
                <a:solidFill>
                  <a:schemeClr val="tx1"/>
                </a:solidFill>
                <a:latin typeface="Arial" panose="020B0604020202020204" pitchFamily="34" charset="0"/>
                <a:ea typeface="ＭＳ Ｐゴシック" panose="020B0600070205080204" pitchFamily="34" charset="-128"/>
              </a:defRPr>
            </a:lvl5pPr>
            <a:lvl6pPr marL="25146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6pPr>
            <a:lvl7pPr marL="29718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7pPr>
            <a:lvl8pPr marL="34290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8pPr>
            <a:lvl9pPr marL="38862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5800" b="1" dirty="0" smtClean="0">
                <a:solidFill>
                  <a:schemeClr val="tx1">
                    <a:lumMod val="95000"/>
                    <a:lumOff val="5000"/>
                  </a:schemeClr>
                </a:solidFill>
              </a:rPr>
              <a:t>Methods</a:t>
            </a:r>
          </a:p>
        </p:txBody>
      </p:sp>
      <p:sp>
        <p:nvSpPr>
          <p:cNvPr id="3091" name="TextBox 381"/>
          <p:cNvSpPr txBox="1">
            <a:spLocks noChangeArrowheads="1"/>
          </p:cNvSpPr>
          <p:nvPr/>
        </p:nvSpPr>
        <p:spPr bwMode="auto">
          <a:xfrm>
            <a:off x="23550563" y="21821775"/>
            <a:ext cx="49593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0" rIns="91426" bIns="45710">
            <a:spAutoFit/>
          </a:bodyPr>
          <a:lstStyle>
            <a:lvl1pPr>
              <a:spcBef>
                <a:spcPct val="20000"/>
              </a:spcBef>
              <a:buChar char="•"/>
              <a:defRPr sz="15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9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9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n-US" altLang="en-US" sz="2800"/>
              <a:t>the host More introduction stuff maybe, More introduction stuff maybe, More introduction stuff maybe, M</a:t>
            </a:r>
            <a:r>
              <a:rPr lang="en-US" altLang="en-US" sz="2800">
                <a:solidFill>
                  <a:srgbClr val="000000"/>
                </a:solidFill>
              </a:rPr>
              <a:t>For future research once all genes have been.</a:t>
            </a:r>
          </a:p>
        </p:txBody>
      </p:sp>
      <p:sp>
        <p:nvSpPr>
          <p:cNvPr id="47" name="Rectangle 167"/>
          <p:cNvSpPr>
            <a:spLocks noChangeArrowheads="1"/>
          </p:cNvSpPr>
          <p:nvPr/>
        </p:nvSpPr>
        <p:spPr bwMode="auto">
          <a:xfrm>
            <a:off x="15333663" y="15044738"/>
            <a:ext cx="13265150" cy="1179512"/>
          </a:xfrm>
          <a:prstGeom prst="rect">
            <a:avLst/>
          </a:prstGeom>
          <a:solidFill>
            <a:srgbClr val="F7FBFF"/>
          </a:solidFill>
          <a:ln w="9525">
            <a:solidFill>
              <a:srgbClr val="0079C1"/>
            </a:solidFill>
            <a:miter lim="800000"/>
            <a:headEnd/>
            <a:tailEnd/>
          </a:ln>
        </p:spPr>
        <p:txBody>
          <a:bodyPr wrap="none" lIns="137160" tIns="68580" rIns="137160" bIns="68580" anchor="ctr"/>
          <a:lstStyle>
            <a:lvl1pPr defTabSz="3762375" eaLnBrk="0" hangingPunct="0">
              <a:spcBef>
                <a:spcPct val="20000"/>
              </a:spcBef>
              <a:buChar char="•"/>
              <a:defRPr sz="15400">
                <a:solidFill>
                  <a:schemeClr val="tx1"/>
                </a:solidFill>
                <a:latin typeface="Arial" panose="020B0604020202020204" pitchFamily="34" charset="0"/>
                <a:ea typeface="ＭＳ Ｐゴシック" panose="020B0600070205080204" pitchFamily="34" charset="-128"/>
              </a:defRPr>
            </a:lvl1pPr>
            <a:lvl2pPr marL="742950" indent="-285750" defTabSz="3762375" eaLnBrk="0" hangingPunct="0">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defTabSz="3762375" eaLnBrk="0" hangingPunct="0">
              <a:spcBef>
                <a:spcPct val="20000"/>
              </a:spcBef>
              <a:buChar char="•"/>
              <a:defRPr sz="11500">
                <a:solidFill>
                  <a:schemeClr val="tx1"/>
                </a:solidFill>
                <a:latin typeface="Arial" panose="020B0604020202020204" pitchFamily="34" charset="0"/>
                <a:ea typeface="ＭＳ Ｐゴシック" panose="020B0600070205080204" pitchFamily="34" charset="-128"/>
              </a:defRPr>
            </a:lvl3pPr>
            <a:lvl4pPr marL="1600200" indent="-228600" defTabSz="3762375" eaLnBrk="0" hangingPunct="0">
              <a:spcBef>
                <a:spcPct val="20000"/>
              </a:spcBef>
              <a:buChar char="–"/>
              <a:defRPr sz="9600">
                <a:solidFill>
                  <a:schemeClr val="tx1"/>
                </a:solidFill>
                <a:latin typeface="Arial" panose="020B0604020202020204" pitchFamily="34" charset="0"/>
                <a:ea typeface="ＭＳ Ｐゴシック" panose="020B0600070205080204" pitchFamily="34" charset="-128"/>
              </a:defRPr>
            </a:lvl4pPr>
            <a:lvl5pPr marL="2057400" indent="-228600" defTabSz="3762375" eaLnBrk="0" hangingPunct="0">
              <a:spcBef>
                <a:spcPct val="20000"/>
              </a:spcBef>
              <a:buChar char="»"/>
              <a:defRPr sz="9600">
                <a:solidFill>
                  <a:schemeClr val="tx1"/>
                </a:solidFill>
                <a:latin typeface="Arial" panose="020B0604020202020204" pitchFamily="34" charset="0"/>
                <a:ea typeface="ＭＳ Ｐゴシック" panose="020B0600070205080204" pitchFamily="34" charset="-128"/>
              </a:defRPr>
            </a:lvl5pPr>
            <a:lvl6pPr marL="25146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6pPr>
            <a:lvl7pPr marL="29718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7pPr>
            <a:lvl8pPr marL="34290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8pPr>
            <a:lvl9pPr marL="38862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5800" b="1" dirty="0" smtClean="0">
                <a:solidFill>
                  <a:schemeClr val="tx1">
                    <a:lumMod val="95000"/>
                    <a:lumOff val="5000"/>
                  </a:schemeClr>
                </a:solidFill>
              </a:rPr>
              <a:t>Results</a:t>
            </a:r>
          </a:p>
        </p:txBody>
      </p:sp>
      <p:sp>
        <p:nvSpPr>
          <p:cNvPr id="48" name="Rectangle 167"/>
          <p:cNvSpPr>
            <a:spLocks noChangeArrowheads="1"/>
          </p:cNvSpPr>
          <p:nvPr/>
        </p:nvSpPr>
        <p:spPr bwMode="auto">
          <a:xfrm>
            <a:off x="29268738" y="14992350"/>
            <a:ext cx="13265150" cy="1179513"/>
          </a:xfrm>
          <a:prstGeom prst="rect">
            <a:avLst/>
          </a:prstGeom>
          <a:solidFill>
            <a:srgbClr val="F7FBFF"/>
          </a:solidFill>
          <a:ln w="9525">
            <a:solidFill>
              <a:srgbClr val="0079C1"/>
            </a:solidFill>
            <a:miter lim="800000"/>
            <a:headEnd/>
            <a:tailEnd/>
          </a:ln>
        </p:spPr>
        <p:txBody>
          <a:bodyPr wrap="none" lIns="137160" tIns="68580" rIns="137160" bIns="68580" anchor="ctr"/>
          <a:lstStyle>
            <a:lvl1pPr defTabSz="3762375" eaLnBrk="0" hangingPunct="0">
              <a:spcBef>
                <a:spcPct val="20000"/>
              </a:spcBef>
              <a:buChar char="•"/>
              <a:defRPr sz="15400">
                <a:solidFill>
                  <a:schemeClr val="tx1"/>
                </a:solidFill>
                <a:latin typeface="Arial" panose="020B0604020202020204" pitchFamily="34" charset="0"/>
                <a:ea typeface="ＭＳ Ｐゴシック" panose="020B0600070205080204" pitchFamily="34" charset="-128"/>
              </a:defRPr>
            </a:lvl1pPr>
            <a:lvl2pPr marL="742950" indent="-285750" defTabSz="3762375" eaLnBrk="0" hangingPunct="0">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defTabSz="3762375" eaLnBrk="0" hangingPunct="0">
              <a:spcBef>
                <a:spcPct val="20000"/>
              </a:spcBef>
              <a:buChar char="•"/>
              <a:defRPr sz="11500">
                <a:solidFill>
                  <a:schemeClr val="tx1"/>
                </a:solidFill>
                <a:latin typeface="Arial" panose="020B0604020202020204" pitchFamily="34" charset="0"/>
                <a:ea typeface="ＭＳ Ｐゴシック" panose="020B0600070205080204" pitchFamily="34" charset="-128"/>
              </a:defRPr>
            </a:lvl3pPr>
            <a:lvl4pPr marL="1600200" indent="-228600" defTabSz="3762375" eaLnBrk="0" hangingPunct="0">
              <a:spcBef>
                <a:spcPct val="20000"/>
              </a:spcBef>
              <a:buChar char="–"/>
              <a:defRPr sz="9600">
                <a:solidFill>
                  <a:schemeClr val="tx1"/>
                </a:solidFill>
                <a:latin typeface="Arial" panose="020B0604020202020204" pitchFamily="34" charset="0"/>
                <a:ea typeface="ＭＳ Ｐゴシック" panose="020B0600070205080204" pitchFamily="34" charset="-128"/>
              </a:defRPr>
            </a:lvl4pPr>
            <a:lvl5pPr marL="2057400" indent="-228600" defTabSz="3762375" eaLnBrk="0" hangingPunct="0">
              <a:spcBef>
                <a:spcPct val="20000"/>
              </a:spcBef>
              <a:buChar char="»"/>
              <a:defRPr sz="9600">
                <a:solidFill>
                  <a:schemeClr val="tx1"/>
                </a:solidFill>
                <a:latin typeface="Arial" panose="020B0604020202020204" pitchFamily="34" charset="0"/>
                <a:ea typeface="ＭＳ Ｐゴシック" panose="020B0600070205080204" pitchFamily="34" charset="-128"/>
              </a:defRPr>
            </a:lvl5pPr>
            <a:lvl6pPr marL="25146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6pPr>
            <a:lvl7pPr marL="29718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7pPr>
            <a:lvl8pPr marL="34290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8pPr>
            <a:lvl9pPr marL="38862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5800" b="1" dirty="0" smtClean="0">
                <a:solidFill>
                  <a:schemeClr val="tx1">
                    <a:lumMod val="95000"/>
                    <a:lumOff val="5000"/>
                  </a:schemeClr>
                </a:solidFill>
              </a:rPr>
              <a:t>Conclusion</a:t>
            </a:r>
          </a:p>
        </p:txBody>
      </p:sp>
      <p:sp>
        <p:nvSpPr>
          <p:cNvPr id="49" name="Rectangle 167"/>
          <p:cNvSpPr>
            <a:spLocks noChangeArrowheads="1"/>
          </p:cNvSpPr>
          <p:nvPr/>
        </p:nvSpPr>
        <p:spPr bwMode="auto">
          <a:xfrm>
            <a:off x="29268738" y="22847300"/>
            <a:ext cx="13265150" cy="1179513"/>
          </a:xfrm>
          <a:prstGeom prst="rect">
            <a:avLst/>
          </a:prstGeom>
          <a:solidFill>
            <a:srgbClr val="F7FBFF"/>
          </a:solidFill>
          <a:ln w="9525">
            <a:solidFill>
              <a:srgbClr val="0079C1"/>
            </a:solidFill>
            <a:miter lim="800000"/>
            <a:headEnd/>
            <a:tailEnd/>
          </a:ln>
        </p:spPr>
        <p:txBody>
          <a:bodyPr wrap="none" lIns="137160" tIns="68580" rIns="137160" bIns="68580" anchor="ctr"/>
          <a:lstStyle>
            <a:lvl1pPr defTabSz="3762375" eaLnBrk="0" hangingPunct="0">
              <a:spcBef>
                <a:spcPct val="20000"/>
              </a:spcBef>
              <a:buChar char="•"/>
              <a:defRPr sz="15400">
                <a:solidFill>
                  <a:schemeClr val="tx1"/>
                </a:solidFill>
                <a:latin typeface="Arial" panose="020B0604020202020204" pitchFamily="34" charset="0"/>
                <a:ea typeface="ＭＳ Ｐゴシック" panose="020B0600070205080204" pitchFamily="34" charset="-128"/>
              </a:defRPr>
            </a:lvl1pPr>
            <a:lvl2pPr marL="742950" indent="-285750" defTabSz="3762375" eaLnBrk="0" hangingPunct="0">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defTabSz="3762375" eaLnBrk="0" hangingPunct="0">
              <a:spcBef>
                <a:spcPct val="20000"/>
              </a:spcBef>
              <a:buChar char="•"/>
              <a:defRPr sz="11500">
                <a:solidFill>
                  <a:schemeClr val="tx1"/>
                </a:solidFill>
                <a:latin typeface="Arial" panose="020B0604020202020204" pitchFamily="34" charset="0"/>
                <a:ea typeface="ＭＳ Ｐゴシック" panose="020B0600070205080204" pitchFamily="34" charset="-128"/>
              </a:defRPr>
            </a:lvl3pPr>
            <a:lvl4pPr marL="1600200" indent="-228600" defTabSz="3762375" eaLnBrk="0" hangingPunct="0">
              <a:spcBef>
                <a:spcPct val="20000"/>
              </a:spcBef>
              <a:buChar char="–"/>
              <a:defRPr sz="9600">
                <a:solidFill>
                  <a:schemeClr val="tx1"/>
                </a:solidFill>
                <a:latin typeface="Arial" panose="020B0604020202020204" pitchFamily="34" charset="0"/>
                <a:ea typeface="ＭＳ Ｐゴシック" panose="020B0600070205080204" pitchFamily="34" charset="-128"/>
              </a:defRPr>
            </a:lvl4pPr>
            <a:lvl5pPr marL="2057400" indent="-228600" defTabSz="3762375" eaLnBrk="0" hangingPunct="0">
              <a:spcBef>
                <a:spcPct val="20000"/>
              </a:spcBef>
              <a:buChar char="»"/>
              <a:defRPr sz="9600">
                <a:solidFill>
                  <a:schemeClr val="tx1"/>
                </a:solidFill>
                <a:latin typeface="Arial" panose="020B0604020202020204" pitchFamily="34" charset="0"/>
                <a:ea typeface="ＭＳ Ｐゴシック" panose="020B0600070205080204" pitchFamily="34" charset="-128"/>
              </a:defRPr>
            </a:lvl5pPr>
            <a:lvl6pPr marL="25146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6pPr>
            <a:lvl7pPr marL="29718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7pPr>
            <a:lvl8pPr marL="34290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8pPr>
            <a:lvl9pPr marL="38862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5800" b="1" dirty="0" smtClean="0">
                <a:solidFill>
                  <a:schemeClr val="tx1">
                    <a:lumMod val="95000"/>
                    <a:lumOff val="5000"/>
                  </a:schemeClr>
                </a:solidFill>
              </a:rPr>
              <a:t>References</a:t>
            </a:r>
          </a:p>
        </p:txBody>
      </p:sp>
      <p:pic>
        <p:nvPicPr>
          <p:cNvPr id="3095"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13200" y="29116338"/>
            <a:ext cx="10588625"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27150" y="22326600"/>
            <a:ext cx="5853113"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7"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268738" y="7424738"/>
            <a:ext cx="10098087" cy="673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8" name="TextBox 381"/>
          <p:cNvSpPr txBox="1">
            <a:spLocks noChangeArrowheads="1"/>
          </p:cNvSpPr>
          <p:nvPr/>
        </p:nvSpPr>
        <p:spPr bwMode="auto">
          <a:xfrm>
            <a:off x="29354463" y="24487188"/>
            <a:ext cx="133318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0" rIns="91426" bIns="45710">
            <a:spAutoFit/>
          </a:bodyPr>
          <a:lstStyle>
            <a:lvl1pPr defTabSz="3762375">
              <a:spcBef>
                <a:spcPct val="20000"/>
              </a:spcBef>
              <a:buChar char="•"/>
              <a:defRPr sz="15400">
                <a:solidFill>
                  <a:schemeClr val="tx1"/>
                </a:solidFill>
                <a:latin typeface="Arial" panose="020B0604020202020204" pitchFamily="34" charset="0"/>
                <a:ea typeface="ＭＳ Ｐゴシック" panose="020B0600070205080204" pitchFamily="34" charset="-128"/>
              </a:defRPr>
            </a:lvl1pPr>
            <a:lvl2pPr marL="742950" indent="-285750" defTabSz="3762375">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1143000" indent="-228600" defTabSz="3762375">
              <a:spcBef>
                <a:spcPct val="20000"/>
              </a:spcBef>
              <a:buChar char="•"/>
              <a:defRPr sz="11500">
                <a:solidFill>
                  <a:schemeClr val="tx1"/>
                </a:solidFill>
                <a:latin typeface="Arial" panose="020B0604020202020204" pitchFamily="34" charset="0"/>
                <a:ea typeface="ＭＳ Ｐゴシック" panose="020B0600070205080204" pitchFamily="34" charset="-128"/>
              </a:defRPr>
            </a:lvl3pPr>
            <a:lvl4pPr marL="1600200" indent="-228600" defTabSz="3762375">
              <a:spcBef>
                <a:spcPct val="20000"/>
              </a:spcBef>
              <a:buChar char="–"/>
              <a:defRPr sz="9600">
                <a:solidFill>
                  <a:schemeClr val="tx1"/>
                </a:solidFill>
                <a:latin typeface="Arial" panose="020B0604020202020204" pitchFamily="34" charset="0"/>
                <a:ea typeface="ＭＳ Ｐゴシック" panose="020B0600070205080204" pitchFamily="34" charset="-128"/>
              </a:defRPr>
            </a:lvl4pPr>
            <a:lvl5pPr marL="2057400" indent="-228600" defTabSz="3762375">
              <a:spcBef>
                <a:spcPct val="20000"/>
              </a:spcBef>
              <a:buChar char="»"/>
              <a:defRPr sz="9600">
                <a:solidFill>
                  <a:schemeClr val="tx1"/>
                </a:solidFill>
                <a:latin typeface="Arial" panose="020B0604020202020204" pitchFamily="34" charset="0"/>
                <a:ea typeface="ＭＳ Ｐゴシック" panose="020B0600070205080204" pitchFamily="34" charset="-128"/>
              </a:defRPr>
            </a:lvl5pPr>
            <a:lvl6pPr marL="25146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6pPr>
            <a:lvl7pPr marL="29718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7pPr>
            <a:lvl8pPr marL="34290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8pPr>
            <a:lvl9pPr marL="3886200" indent="-228600" defTabSz="3762375"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n-US" altLang="en-US" sz="2800"/>
              <a:t>Blah blah blah is a parasite-induced disease that is a significant medical and economical burden due to the introduction of the research the introduction of the research the introduction stuff introduction stuff introduction stuff introduction stuff introdhttp://education.tamucc.edu/resources/index.htmluction stuff introduction stuff introduction stuff introduction stuff introduction stuff introduction stuff introduction stuff introduction stuff introduction stuff introduction stuff introduction stuff introduction stuff introduction stuff introduction stuff introduction stuff introduction stuff introduction stuff introduction stuff</a:t>
            </a:r>
          </a:p>
          <a:p>
            <a:pPr algn="just" eaLnBrk="1" hangingPunct="1">
              <a:spcBef>
                <a:spcPct val="0"/>
              </a:spcBef>
              <a:buFontTx/>
              <a:buNone/>
            </a:pPr>
            <a:r>
              <a:rPr lang="en-US" altLang="en-US" sz="2800"/>
              <a:t>the in</a:t>
            </a:r>
          </a:p>
          <a:p>
            <a:pPr algn="just" eaLnBrk="1" hangingPunct="1">
              <a:spcBef>
                <a:spcPct val="0"/>
              </a:spcBef>
              <a:buFontTx/>
              <a:buNone/>
            </a:pPr>
            <a:endParaRPr lang="en-US" altLang="en-US" sz="2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10763</TotalTime>
  <Words>541</Words>
  <Application>Microsoft Office PowerPoint</Application>
  <PresentationFormat>Custom</PresentationFormat>
  <Paragraphs>27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ＭＳ Ｐゴシック</vt:lpstr>
      <vt:lpstr>Default Design</vt:lpstr>
      <vt:lpstr>PowerPoint Presentation</vt:lpstr>
    </vt:vector>
  </TitlesOfParts>
  <Company>University of Northern Colorado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susan.keenan</dc:creator>
  <cp:lastModifiedBy>Mejia, Alissa</cp:lastModifiedBy>
  <cp:revision>52</cp:revision>
  <dcterms:created xsi:type="dcterms:W3CDTF">2010-07-16T15:47:09Z</dcterms:created>
  <dcterms:modified xsi:type="dcterms:W3CDTF">2018-04-05T20:44:49Z</dcterms:modified>
</cp:coreProperties>
</file>