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54"/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3" autoAdjust="0"/>
    <p:restoredTop sz="94660"/>
  </p:normalViewPr>
  <p:slideViewPr>
    <p:cSldViewPr snapToGrid="0">
      <p:cViewPr varScale="1">
        <p:scale>
          <a:sx n="71" d="100"/>
          <a:sy n="71" d="100"/>
        </p:scale>
        <p:origin x="82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165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6C095-9698-4584-9CDE-5D167B0C8E72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8DE32-85AF-41FC-9A6A-1FA54AB7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97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9247" y="1714030"/>
            <a:ext cx="10757647" cy="1136743"/>
          </a:xfrm>
        </p:spPr>
        <p:txBody>
          <a:bodyPr anchor="b"/>
          <a:lstStyle>
            <a:lvl1pPr algn="l">
              <a:defRPr sz="6000">
                <a:solidFill>
                  <a:srgbClr val="002B54"/>
                </a:solidFill>
                <a:latin typeface="+mn-lt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246" y="2881268"/>
            <a:ext cx="10757647" cy="926936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2B5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Presentation subtitle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246" y="623801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698500" y="3927160"/>
            <a:ext cx="10758488" cy="451200"/>
          </a:xfrm>
        </p:spPr>
        <p:txBody>
          <a:bodyPr>
            <a:normAutofit/>
          </a:bodyPr>
          <a:lstStyle>
            <a:lvl1pPr marL="0" indent="0"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Date  • 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204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0">
                <a:solidFill>
                  <a:srgbClr val="005CB9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002B54"/>
                </a:solidFill>
              </a:defRPr>
            </a:lvl1pPr>
            <a:lvl2pPr>
              <a:defRPr sz="2800">
                <a:solidFill>
                  <a:srgbClr val="002B54"/>
                </a:solidFill>
              </a:defRPr>
            </a:lvl2pPr>
            <a:lvl3pPr>
              <a:defRPr sz="2400">
                <a:solidFill>
                  <a:srgbClr val="002B54"/>
                </a:solidFill>
              </a:defRPr>
            </a:lvl3pPr>
            <a:lvl4pPr>
              <a:defRPr sz="2000">
                <a:solidFill>
                  <a:srgbClr val="002B54"/>
                </a:solidFill>
              </a:defRPr>
            </a:lvl4pPr>
            <a:lvl5pPr>
              <a:defRPr sz="2000">
                <a:solidFill>
                  <a:srgbClr val="002B5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290384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09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rgbClr val="005CB9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" y="6259529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54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5CB9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2B5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8342" y="6238014"/>
            <a:ext cx="188707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4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3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7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rgbClr val="005CB9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02B5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02B5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B5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B5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B5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213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44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TAMU-CC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Mejia, Alissa</dc:creator>
  <cp:lastModifiedBy>Mejia, Alissa</cp:lastModifiedBy>
  <cp:revision>14</cp:revision>
  <dcterms:created xsi:type="dcterms:W3CDTF">2016-03-14T21:18:27Z</dcterms:created>
  <dcterms:modified xsi:type="dcterms:W3CDTF">2016-03-15T16:12:33Z</dcterms:modified>
</cp:coreProperties>
</file>