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TAMU-CC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Mejia, Alissa</cp:lastModifiedBy>
  <cp:revision>13</cp:revision>
  <dcterms:created xsi:type="dcterms:W3CDTF">2016-03-14T21:18:27Z</dcterms:created>
  <dcterms:modified xsi:type="dcterms:W3CDTF">2016-03-15T16:11:31Z</dcterms:modified>
</cp:coreProperties>
</file>