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Default Extension="png" ContentType="image/png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38" y="100907"/>
            <a:ext cx="11309350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1971" y="2030983"/>
            <a:ext cx="10008057" cy="3682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7666" y="2200328"/>
            <a:ext cx="9395460" cy="2159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0" spc="-10" b="0">
                <a:latin typeface="Cambria"/>
                <a:cs typeface="Cambria"/>
              </a:rPr>
              <a:t>RESILIENCE</a:t>
            </a:r>
            <a:endParaRPr sz="14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7666" y="2200328"/>
            <a:ext cx="9395460" cy="2159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0" spc="-10" b="0">
                <a:latin typeface="Cambria"/>
                <a:cs typeface="Cambria"/>
              </a:rPr>
              <a:t>RESILIENCE</a:t>
            </a:r>
            <a:endParaRPr sz="14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3588" y="648715"/>
            <a:ext cx="5824220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b="0">
                <a:latin typeface="Cambria"/>
                <a:cs typeface="Cambria"/>
              </a:rPr>
              <a:t>Reggie</a:t>
            </a:r>
            <a:r>
              <a:rPr dirty="0" sz="7200" spc="-145" b="0">
                <a:latin typeface="Cambria"/>
                <a:cs typeface="Cambria"/>
              </a:rPr>
              <a:t> </a:t>
            </a:r>
            <a:r>
              <a:rPr dirty="0" sz="7200" spc="-10" b="0">
                <a:latin typeface="Cambria"/>
                <a:cs typeface="Cambria"/>
              </a:rPr>
              <a:t>Jackson</a:t>
            </a:r>
            <a:endParaRPr sz="7200">
              <a:latin typeface="Cambria"/>
              <a:cs typeface="Cambria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0386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-</a:t>
            </a:r>
            <a:r>
              <a:rPr dirty="0"/>
              <a:t>Strike</a:t>
            </a:r>
            <a:r>
              <a:rPr dirty="0" spc="-140"/>
              <a:t> </a:t>
            </a:r>
            <a:r>
              <a:rPr dirty="0"/>
              <a:t>Out</a:t>
            </a:r>
            <a:r>
              <a:rPr dirty="0" spc="-120"/>
              <a:t> </a:t>
            </a:r>
            <a:r>
              <a:rPr dirty="0" spc="-20"/>
              <a:t>King</a:t>
            </a:r>
          </a:p>
          <a:p>
            <a:pPr marL="403860">
              <a:lnSpc>
                <a:spcPct val="100000"/>
              </a:lnSpc>
            </a:pPr>
            <a:r>
              <a:rPr dirty="0" spc="-20"/>
              <a:t>-</a:t>
            </a:r>
            <a:r>
              <a:rPr dirty="0" b="1">
                <a:latin typeface="Cambria"/>
                <a:cs typeface="Cambria"/>
              </a:rPr>
              <a:t>2597</a:t>
            </a:r>
            <a:r>
              <a:rPr dirty="0" spc="-125" b="1">
                <a:latin typeface="Cambria"/>
                <a:cs typeface="Cambria"/>
              </a:rPr>
              <a:t> </a:t>
            </a:r>
            <a:r>
              <a:rPr dirty="0" b="1">
                <a:latin typeface="Cambria"/>
                <a:cs typeface="Cambria"/>
              </a:rPr>
              <a:t>Strike</a:t>
            </a:r>
            <a:r>
              <a:rPr dirty="0" spc="-145" b="1">
                <a:latin typeface="Cambria"/>
                <a:cs typeface="Cambria"/>
              </a:rPr>
              <a:t> </a:t>
            </a:r>
            <a:r>
              <a:rPr dirty="0" spc="-20" b="1">
                <a:latin typeface="Cambria"/>
                <a:cs typeface="Cambria"/>
              </a:rPr>
              <a:t>Outs</a:t>
            </a:r>
          </a:p>
          <a:p>
            <a:pPr marL="391160">
              <a:lnSpc>
                <a:spcPct val="100000"/>
              </a:lnSpc>
              <a:spcBef>
                <a:spcPts val="50"/>
              </a:spcBef>
            </a:pPr>
            <a:endParaRPr sz="4050">
              <a:latin typeface="Cambria"/>
              <a:cs typeface="Cambria"/>
            </a:endParaRPr>
          </a:p>
          <a:p>
            <a:pPr marL="403860">
              <a:lnSpc>
                <a:spcPct val="100000"/>
              </a:lnSpc>
            </a:pPr>
            <a:r>
              <a:rPr dirty="0" spc="-20"/>
              <a:t>-</a:t>
            </a:r>
            <a:r>
              <a:rPr dirty="0" spc="-50"/>
              <a:t>Won</a:t>
            </a:r>
            <a:r>
              <a:rPr dirty="0" spc="-120"/>
              <a:t> </a:t>
            </a:r>
            <a:r>
              <a:rPr dirty="0"/>
              <a:t>3</a:t>
            </a:r>
            <a:r>
              <a:rPr dirty="0" spc="-140"/>
              <a:t> </a:t>
            </a:r>
            <a:r>
              <a:rPr dirty="0" spc="-35"/>
              <a:t>World</a:t>
            </a:r>
            <a:r>
              <a:rPr dirty="0" spc="-100"/>
              <a:t> </a:t>
            </a:r>
            <a:r>
              <a:rPr dirty="0"/>
              <a:t>Series</a:t>
            </a:r>
            <a:r>
              <a:rPr dirty="0" spc="-120"/>
              <a:t> </a:t>
            </a:r>
            <a:r>
              <a:rPr dirty="0"/>
              <a:t>with</a:t>
            </a:r>
            <a:r>
              <a:rPr dirty="0" spc="-125"/>
              <a:t> </a:t>
            </a:r>
            <a:r>
              <a:rPr dirty="0"/>
              <a:t>Oakland</a:t>
            </a:r>
            <a:r>
              <a:rPr dirty="0" spc="-125"/>
              <a:t> </a:t>
            </a:r>
            <a:r>
              <a:rPr dirty="0" spc="-25"/>
              <a:t>A’s</a:t>
            </a:r>
          </a:p>
          <a:p>
            <a:pPr marL="403860">
              <a:lnSpc>
                <a:spcPct val="100000"/>
              </a:lnSpc>
            </a:pPr>
            <a:r>
              <a:rPr dirty="0" spc="-20"/>
              <a:t>-</a:t>
            </a:r>
            <a:r>
              <a:rPr dirty="0" spc="-50"/>
              <a:t>Won</a:t>
            </a:r>
            <a:r>
              <a:rPr dirty="0" spc="-110"/>
              <a:t> </a:t>
            </a:r>
            <a:r>
              <a:rPr dirty="0"/>
              <a:t>2</a:t>
            </a:r>
            <a:r>
              <a:rPr dirty="0" spc="-130"/>
              <a:t> </a:t>
            </a:r>
            <a:r>
              <a:rPr dirty="0" spc="-35"/>
              <a:t>World</a:t>
            </a:r>
            <a:r>
              <a:rPr dirty="0" spc="-90"/>
              <a:t> </a:t>
            </a:r>
            <a:r>
              <a:rPr dirty="0"/>
              <a:t>Series</a:t>
            </a:r>
            <a:r>
              <a:rPr dirty="0" spc="-110"/>
              <a:t> </a:t>
            </a:r>
            <a:r>
              <a:rPr dirty="0"/>
              <a:t>with</a:t>
            </a:r>
            <a:r>
              <a:rPr dirty="0" spc="-114"/>
              <a:t> </a:t>
            </a:r>
            <a:r>
              <a:rPr dirty="0"/>
              <a:t>New</a:t>
            </a:r>
            <a:r>
              <a:rPr dirty="0" spc="-110"/>
              <a:t> </a:t>
            </a:r>
            <a:r>
              <a:rPr dirty="0" spc="-85"/>
              <a:t>York</a:t>
            </a:r>
            <a:r>
              <a:rPr dirty="0" spc="-114"/>
              <a:t> </a:t>
            </a:r>
            <a:r>
              <a:rPr dirty="0" spc="-10"/>
              <a:t>Yankees</a:t>
            </a:r>
          </a:p>
          <a:p>
            <a:pPr marL="403860">
              <a:lnSpc>
                <a:spcPct val="100000"/>
              </a:lnSpc>
            </a:pPr>
            <a:r>
              <a:rPr dirty="0" spc="-25" b="1">
                <a:latin typeface="Cambria"/>
                <a:cs typeface="Cambria"/>
              </a:rPr>
              <a:t>-</a:t>
            </a:r>
            <a:r>
              <a:rPr dirty="0" spc="-85" b="1">
                <a:latin typeface="Cambria"/>
                <a:cs typeface="Cambria"/>
              </a:rPr>
              <a:t>“Mr.</a:t>
            </a:r>
            <a:r>
              <a:rPr dirty="0" spc="-125" b="1">
                <a:latin typeface="Cambria"/>
                <a:cs typeface="Cambria"/>
              </a:rPr>
              <a:t> </a:t>
            </a:r>
            <a:r>
              <a:rPr dirty="0" spc="-10" b="1">
                <a:latin typeface="Cambria"/>
                <a:cs typeface="Cambria"/>
              </a:rPr>
              <a:t>October”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1197102" y="1920996"/>
            <a:ext cx="9992360" cy="8890"/>
          </a:xfrm>
          <a:custGeom>
            <a:avLst/>
            <a:gdLst/>
            <a:ahLst/>
            <a:cxnLst/>
            <a:rect l="l" t="t" r="r" b="b"/>
            <a:pathLst>
              <a:path w="9992360" h="8889">
                <a:moveTo>
                  <a:pt x="0" y="8318"/>
                </a:moveTo>
                <a:lnTo>
                  <a:pt x="9991902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6144" y="623778"/>
            <a:ext cx="5868670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b="0">
                <a:latin typeface="Cambria"/>
                <a:cs typeface="Cambria"/>
              </a:rPr>
              <a:t>Michael</a:t>
            </a:r>
            <a:r>
              <a:rPr dirty="0" sz="7200" spc="-30" b="0">
                <a:latin typeface="Cambria"/>
                <a:cs typeface="Cambria"/>
              </a:rPr>
              <a:t> </a:t>
            </a:r>
            <a:r>
              <a:rPr dirty="0" sz="7200" spc="-10" b="0">
                <a:latin typeface="Cambria"/>
                <a:cs typeface="Cambria"/>
              </a:rPr>
              <a:t>Jordan</a:t>
            </a:r>
            <a:endParaRPr sz="7200">
              <a:latin typeface="Cambria"/>
              <a:cs typeface="Cambria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6355" marR="5080">
              <a:lnSpc>
                <a:spcPct val="100000"/>
              </a:lnSpc>
              <a:spcBef>
                <a:spcPts val="95"/>
              </a:spcBef>
            </a:pPr>
            <a:r>
              <a:rPr dirty="0"/>
              <a:t>"I've</a:t>
            </a:r>
            <a:r>
              <a:rPr dirty="0" spc="-125"/>
              <a:t> </a:t>
            </a:r>
            <a:r>
              <a:rPr dirty="0"/>
              <a:t>missed</a:t>
            </a:r>
            <a:r>
              <a:rPr dirty="0" spc="-80"/>
              <a:t> </a:t>
            </a:r>
            <a:r>
              <a:rPr dirty="0"/>
              <a:t>more</a:t>
            </a:r>
            <a:r>
              <a:rPr dirty="0" spc="-125"/>
              <a:t> </a:t>
            </a:r>
            <a:r>
              <a:rPr dirty="0"/>
              <a:t>than</a:t>
            </a:r>
            <a:r>
              <a:rPr dirty="0" spc="-125"/>
              <a:t> </a:t>
            </a:r>
            <a:r>
              <a:rPr dirty="0"/>
              <a:t>9,000</a:t>
            </a:r>
            <a:r>
              <a:rPr dirty="0" spc="-90"/>
              <a:t> </a:t>
            </a:r>
            <a:r>
              <a:rPr dirty="0"/>
              <a:t>shots</a:t>
            </a:r>
            <a:r>
              <a:rPr dirty="0" spc="-110"/>
              <a:t> </a:t>
            </a:r>
            <a:r>
              <a:rPr dirty="0"/>
              <a:t>in</a:t>
            </a:r>
            <a:r>
              <a:rPr dirty="0" spc="-114"/>
              <a:t> </a:t>
            </a:r>
            <a:r>
              <a:rPr dirty="0" spc="-25"/>
              <a:t>my </a:t>
            </a:r>
            <a:r>
              <a:rPr dirty="0" spc="-70"/>
              <a:t>career.</a:t>
            </a:r>
            <a:r>
              <a:rPr dirty="0" spc="-110"/>
              <a:t> </a:t>
            </a:r>
            <a:r>
              <a:rPr dirty="0"/>
              <a:t>I've</a:t>
            </a:r>
            <a:r>
              <a:rPr dirty="0" spc="-120"/>
              <a:t> </a:t>
            </a:r>
            <a:r>
              <a:rPr dirty="0"/>
              <a:t>lost</a:t>
            </a:r>
            <a:r>
              <a:rPr dirty="0" spc="-95"/>
              <a:t> </a:t>
            </a:r>
            <a:r>
              <a:rPr dirty="0"/>
              <a:t>almost</a:t>
            </a:r>
            <a:r>
              <a:rPr dirty="0" spc="-105"/>
              <a:t> </a:t>
            </a:r>
            <a:r>
              <a:rPr dirty="0"/>
              <a:t>300</a:t>
            </a:r>
            <a:r>
              <a:rPr dirty="0" spc="-105"/>
              <a:t> </a:t>
            </a:r>
            <a:r>
              <a:rPr dirty="0"/>
              <a:t>games.</a:t>
            </a:r>
            <a:r>
              <a:rPr dirty="0" spc="-110"/>
              <a:t> </a:t>
            </a:r>
            <a:r>
              <a:rPr dirty="0" spc="-55"/>
              <a:t>Twenty-</a:t>
            </a:r>
            <a:r>
              <a:rPr dirty="0" spc="-25"/>
              <a:t>six </a:t>
            </a:r>
            <a:r>
              <a:rPr dirty="0"/>
              <a:t>times,</a:t>
            </a:r>
            <a:r>
              <a:rPr dirty="0" spc="-120"/>
              <a:t> </a:t>
            </a:r>
            <a:r>
              <a:rPr dirty="0"/>
              <a:t>I've</a:t>
            </a:r>
            <a:r>
              <a:rPr dirty="0" spc="-125"/>
              <a:t> </a:t>
            </a:r>
            <a:r>
              <a:rPr dirty="0"/>
              <a:t>been</a:t>
            </a:r>
            <a:r>
              <a:rPr dirty="0" spc="-100"/>
              <a:t> </a:t>
            </a:r>
            <a:r>
              <a:rPr dirty="0"/>
              <a:t>trusted</a:t>
            </a:r>
            <a:r>
              <a:rPr dirty="0" spc="-105"/>
              <a:t> </a:t>
            </a:r>
            <a:r>
              <a:rPr dirty="0"/>
              <a:t>to</a:t>
            </a:r>
            <a:r>
              <a:rPr dirty="0" spc="-130"/>
              <a:t> </a:t>
            </a:r>
            <a:r>
              <a:rPr dirty="0"/>
              <a:t>take</a:t>
            </a:r>
            <a:r>
              <a:rPr dirty="0" spc="-130"/>
              <a:t> </a:t>
            </a:r>
            <a:r>
              <a:rPr dirty="0"/>
              <a:t>the</a:t>
            </a:r>
            <a:r>
              <a:rPr dirty="0" spc="-130"/>
              <a:t> </a:t>
            </a:r>
            <a:r>
              <a:rPr dirty="0" spc="-20"/>
              <a:t>game </a:t>
            </a:r>
            <a:r>
              <a:rPr dirty="0"/>
              <a:t>winning</a:t>
            </a:r>
            <a:r>
              <a:rPr dirty="0" spc="-120"/>
              <a:t> </a:t>
            </a:r>
            <a:r>
              <a:rPr dirty="0"/>
              <a:t>shot</a:t>
            </a:r>
            <a:r>
              <a:rPr dirty="0" spc="-125"/>
              <a:t> </a:t>
            </a:r>
            <a:r>
              <a:rPr dirty="0"/>
              <a:t>and</a:t>
            </a:r>
            <a:r>
              <a:rPr dirty="0" spc="-120"/>
              <a:t> </a:t>
            </a:r>
            <a:r>
              <a:rPr dirty="0"/>
              <a:t>missed.</a:t>
            </a:r>
            <a:r>
              <a:rPr dirty="0" spc="-110"/>
              <a:t> </a:t>
            </a:r>
            <a:r>
              <a:rPr dirty="0"/>
              <a:t>I've</a:t>
            </a:r>
            <a:r>
              <a:rPr dirty="0" spc="-130"/>
              <a:t> </a:t>
            </a:r>
            <a:r>
              <a:rPr dirty="0"/>
              <a:t>failed</a:t>
            </a:r>
            <a:r>
              <a:rPr dirty="0" spc="-130"/>
              <a:t> </a:t>
            </a:r>
            <a:r>
              <a:rPr dirty="0" spc="-10"/>
              <a:t>over</a:t>
            </a:r>
            <a:r>
              <a:rPr dirty="0" spc="-130"/>
              <a:t> </a:t>
            </a:r>
            <a:r>
              <a:rPr dirty="0" spc="-25"/>
              <a:t>and </a:t>
            </a:r>
            <a:r>
              <a:rPr dirty="0" spc="-10"/>
              <a:t>over</a:t>
            </a:r>
            <a:r>
              <a:rPr dirty="0" spc="-114"/>
              <a:t> </a:t>
            </a:r>
            <a:r>
              <a:rPr dirty="0"/>
              <a:t>and</a:t>
            </a:r>
            <a:r>
              <a:rPr dirty="0" spc="-95"/>
              <a:t> </a:t>
            </a:r>
            <a:r>
              <a:rPr dirty="0" spc="-10"/>
              <a:t>over</a:t>
            </a:r>
            <a:r>
              <a:rPr dirty="0" spc="-114"/>
              <a:t> </a:t>
            </a:r>
            <a:r>
              <a:rPr dirty="0"/>
              <a:t>again</a:t>
            </a:r>
            <a:r>
              <a:rPr dirty="0" spc="-120"/>
              <a:t> </a:t>
            </a:r>
            <a:r>
              <a:rPr dirty="0"/>
              <a:t>in</a:t>
            </a:r>
            <a:r>
              <a:rPr dirty="0" spc="-100"/>
              <a:t> </a:t>
            </a:r>
            <a:r>
              <a:rPr dirty="0"/>
              <a:t>my</a:t>
            </a:r>
            <a:r>
              <a:rPr dirty="0" spc="-120"/>
              <a:t> </a:t>
            </a:r>
            <a:r>
              <a:rPr dirty="0"/>
              <a:t>life.</a:t>
            </a:r>
            <a:r>
              <a:rPr dirty="0" spc="-85"/>
              <a:t> </a:t>
            </a:r>
            <a:r>
              <a:rPr dirty="0"/>
              <a:t>And</a:t>
            </a:r>
            <a:r>
              <a:rPr dirty="0" spc="-95"/>
              <a:t> </a:t>
            </a:r>
            <a:r>
              <a:rPr dirty="0"/>
              <a:t>that</a:t>
            </a:r>
            <a:r>
              <a:rPr dirty="0" spc="-120"/>
              <a:t> </a:t>
            </a:r>
            <a:r>
              <a:rPr dirty="0"/>
              <a:t>is</a:t>
            </a:r>
            <a:r>
              <a:rPr dirty="0" spc="-110"/>
              <a:t> </a:t>
            </a:r>
            <a:r>
              <a:rPr dirty="0" spc="-25"/>
              <a:t>why </a:t>
            </a:r>
            <a:r>
              <a:rPr dirty="0"/>
              <a:t>I</a:t>
            </a:r>
            <a:r>
              <a:rPr dirty="0" spc="-25"/>
              <a:t> </a:t>
            </a:r>
            <a:r>
              <a:rPr dirty="0" spc="-10"/>
              <a:t>succeed."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1047750" y="1879849"/>
            <a:ext cx="9992360" cy="8890"/>
          </a:xfrm>
          <a:custGeom>
            <a:avLst/>
            <a:gdLst/>
            <a:ahLst/>
            <a:cxnLst/>
            <a:rect l="l" t="t" r="r" b="b"/>
            <a:pathLst>
              <a:path w="9992360" h="8889">
                <a:moveTo>
                  <a:pt x="0" y="8318"/>
                </a:moveTo>
                <a:lnTo>
                  <a:pt x="9991902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7666" y="2200328"/>
            <a:ext cx="9395460" cy="2159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0" spc="-10" b="0">
                <a:latin typeface="Cambria"/>
                <a:cs typeface="Cambria"/>
              </a:rPr>
              <a:t>RESILIENCE</a:t>
            </a:r>
            <a:endParaRPr sz="14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Things</a:t>
            </a:r>
            <a:r>
              <a:rPr dirty="0" spc="-75"/>
              <a:t> </a:t>
            </a:r>
            <a:r>
              <a:rPr dirty="0"/>
              <a:t>to</a:t>
            </a:r>
            <a:r>
              <a:rPr dirty="0" spc="-70"/>
              <a:t> </a:t>
            </a:r>
            <a:r>
              <a:rPr dirty="0"/>
              <a:t>Remember</a:t>
            </a:r>
            <a:r>
              <a:rPr dirty="0" spc="-105"/>
              <a:t> </a:t>
            </a:r>
            <a:r>
              <a:rPr dirty="0"/>
              <a:t>About</a:t>
            </a:r>
            <a:r>
              <a:rPr dirty="0" spc="-70"/>
              <a:t> </a:t>
            </a:r>
            <a:r>
              <a:rPr dirty="0"/>
              <a:t>Resilient</a:t>
            </a:r>
            <a:r>
              <a:rPr dirty="0" spc="-55"/>
              <a:t> </a:t>
            </a:r>
            <a:r>
              <a:rPr dirty="0" spc="-10"/>
              <a:t>People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5938" y="731652"/>
            <a:ext cx="11200130" cy="5528945"/>
          </a:xfrm>
          <a:prstGeom prst="rect">
            <a:avLst/>
          </a:prstGeom>
        </p:spPr>
        <p:txBody>
          <a:bodyPr wrap="square" lIns="0" tIns="3276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80"/>
              </a:spcBef>
            </a:pPr>
            <a:r>
              <a:rPr dirty="0" sz="4000" spc="-10">
                <a:latin typeface="Cambria"/>
                <a:cs typeface="Cambria"/>
              </a:rPr>
              <a:t>Resilient</a:t>
            </a:r>
            <a:r>
              <a:rPr dirty="0" sz="4000" spc="-135">
                <a:latin typeface="Cambria"/>
                <a:cs typeface="Cambria"/>
              </a:rPr>
              <a:t> </a:t>
            </a:r>
            <a:r>
              <a:rPr dirty="0" sz="4000">
                <a:latin typeface="Cambria"/>
                <a:cs typeface="Cambria"/>
              </a:rPr>
              <a:t>people</a:t>
            </a:r>
            <a:r>
              <a:rPr dirty="0" sz="4000" spc="-140">
                <a:latin typeface="Cambria"/>
                <a:cs typeface="Cambria"/>
              </a:rPr>
              <a:t> </a:t>
            </a:r>
            <a:r>
              <a:rPr dirty="0" sz="4000" spc="-10">
                <a:latin typeface="Cambria"/>
                <a:cs typeface="Cambria"/>
              </a:rPr>
              <a:t>have</a:t>
            </a:r>
            <a:r>
              <a:rPr dirty="0" sz="4000" spc="-165">
                <a:latin typeface="Cambria"/>
                <a:cs typeface="Cambria"/>
              </a:rPr>
              <a:t> </a:t>
            </a:r>
            <a:r>
              <a:rPr dirty="0" sz="4000">
                <a:latin typeface="Cambria"/>
                <a:cs typeface="Cambria"/>
              </a:rPr>
              <a:t>these</a:t>
            </a:r>
            <a:r>
              <a:rPr dirty="0" sz="4000" spc="-140">
                <a:latin typeface="Cambria"/>
                <a:cs typeface="Cambria"/>
              </a:rPr>
              <a:t> </a:t>
            </a:r>
            <a:r>
              <a:rPr dirty="0" sz="4000" spc="-10">
                <a:latin typeface="Cambria"/>
                <a:cs typeface="Cambria"/>
              </a:rPr>
              <a:t>qualities:</a:t>
            </a:r>
            <a:endParaRPr sz="40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14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b="1">
                <a:latin typeface="Cambria"/>
                <a:cs typeface="Cambria"/>
              </a:rPr>
              <a:t>They</a:t>
            </a:r>
            <a:r>
              <a:rPr dirty="0" sz="2400" spc="-35" b="1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understand</a:t>
            </a:r>
            <a:r>
              <a:rPr dirty="0" sz="2400" spc="-15" b="1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“S..t</a:t>
            </a:r>
            <a:r>
              <a:rPr dirty="0" sz="2400" spc="-20" b="1">
                <a:latin typeface="Cambria"/>
                <a:cs typeface="Cambria"/>
              </a:rPr>
              <a:t> </a:t>
            </a:r>
            <a:r>
              <a:rPr dirty="0" sz="2400" spc="-10" b="1">
                <a:latin typeface="Cambria"/>
                <a:cs typeface="Cambria"/>
              </a:rPr>
              <a:t>Happens.”</a:t>
            </a:r>
            <a:endParaRPr sz="2400">
              <a:latin typeface="Cambria"/>
              <a:cs typeface="Cambria"/>
            </a:endParaRPr>
          </a:p>
          <a:p>
            <a:pPr lvl="1" marL="812800" indent="-342900">
              <a:lnSpc>
                <a:spcPct val="100000"/>
              </a:lnSpc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dirty="0" sz="2400">
                <a:latin typeface="Cambria"/>
                <a:cs typeface="Cambria"/>
              </a:rPr>
              <a:t>They</a:t>
            </a:r>
            <a:r>
              <a:rPr dirty="0" sz="2400" spc="-3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understand</a:t>
            </a:r>
            <a:r>
              <a:rPr dirty="0" sz="2400" spc="-3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that</a:t>
            </a:r>
            <a:r>
              <a:rPr dirty="0" sz="2400" spc="-1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the</a:t>
            </a:r>
            <a:r>
              <a:rPr dirty="0" sz="2400" spc="-1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world</a:t>
            </a:r>
            <a:r>
              <a:rPr dirty="0" sz="2400" spc="-2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will</a:t>
            </a:r>
            <a:r>
              <a:rPr dirty="0" sz="2400" spc="-2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definitely</a:t>
            </a:r>
            <a:r>
              <a:rPr dirty="0" sz="2400" spc="-5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bring</a:t>
            </a:r>
            <a:r>
              <a:rPr dirty="0" sz="2400" spc="-40">
                <a:latin typeface="Cambria"/>
                <a:cs typeface="Cambria"/>
              </a:rPr>
              <a:t> </a:t>
            </a:r>
            <a:r>
              <a:rPr dirty="0" sz="2400" spc="-10">
                <a:latin typeface="Cambria"/>
                <a:cs typeface="Cambria"/>
              </a:rPr>
              <a:t>hardships.</a:t>
            </a:r>
            <a:endParaRPr sz="2400">
              <a:latin typeface="Cambria"/>
              <a:cs typeface="Cambria"/>
            </a:endParaRPr>
          </a:p>
          <a:p>
            <a:pPr lvl="1" marL="812800" marR="85725" indent="-342900">
              <a:lnSpc>
                <a:spcPct val="100000"/>
              </a:lnSpc>
              <a:buFont typeface="Arial"/>
              <a:buChar char="•"/>
              <a:tabLst>
                <a:tab pos="812165" algn="l"/>
                <a:tab pos="812800" algn="l"/>
                <a:tab pos="6359525" algn="l"/>
              </a:tabLst>
            </a:pPr>
            <a:r>
              <a:rPr dirty="0" sz="2400" spc="-10">
                <a:latin typeface="Cambria"/>
                <a:cs typeface="Cambria"/>
              </a:rPr>
              <a:t>Everyone</a:t>
            </a:r>
            <a:r>
              <a:rPr dirty="0" sz="2400" spc="-7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will</a:t>
            </a:r>
            <a:r>
              <a:rPr dirty="0" sz="2400" spc="-4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have</a:t>
            </a:r>
            <a:r>
              <a:rPr dirty="0" sz="2400" spc="-3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</a:t>
            </a:r>
            <a:r>
              <a:rPr dirty="0" sz="2400" spc="-3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bag</a:t>
            </a:r>
            <a:r>
              <a:rPr dirty="0" sz="2400" spc="-3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of</a:t>
            </a:r>
            <a:r>
              <a:rPr dirty="0" sz="2400" spc="-4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rocks</a:t>
            </a:r>
            <a:r>
              <a:rPr dirty="0" sz="2400" spc="-3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to</a:t>
            </a:r>
            <a:r>
              <a:rPr dirty="0" sz="2400" spc="-35">
                <a:latin typeface="Cambria"/>
                <a:cs typeface="Cambria"/>
              </a:rPr>
              <a:t> </a:t>
            </a:r>
            <a:r>
              <a:rPr dirty="0" sz="2400" spc="-10">
                <a:latin typeface="Cambria"/>
                <a:cs typeface="Cambria"/>
              </a:rPr>
              <a:t>carry.</a:t>
            </a:r>
            <a:r>
              <a:rPr dirty="0" sz="2400">
                <a:latin typeface="Cambria"/>
                <a:cs typeface="Cambria"/>
              </a:rPr>
              <a:t>	It</a:t>
            </a:r>
            <a:r>
              <a:rPr dirty="0" sz="2400" spc="-3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is</a:t>
            </a:r>
            <a:r>
              <a:rPr dirty="0" sz="2400" spc="-3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how</a:t>
            </a:r>
            <a:r>
              <a:rPr dirty="0" sz="2400" spc="-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you</a:t>
            </a:r>
            <a:r>
              <a:rPr dirty="0" sz="2400" spc="-1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decide</a:t>
            </a:r>
            <a:r>
              <a:rPr dirty="0" sz="2400" spc="-1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to</a:t>
            </a:r>
            <a:r>
              <a:rPr dirty="0" sz="2400" spc="-2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react</a:t>
            </a:r>
            <a:r>
              <a:rPr dirty="0" sz="2400" spc="-3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to</a:t>
            </a:r>
            <a:r>
              <a:rPr dirty="0" sz="2400" spc="-20">
                <a:latin typeface="Cambria"/>
                <a:cs typeface="Cambria"/>
              </a:rPr>
              <a:t> </a:t>
            </a:r>
            <a:r>
              <a:rPr dirty="0" sz="2400" spc="-10">
                <a:latin typeface="Cambria"/>
                <a:cs typeface="Cambria"/>
              </a:rPr>
              <a:t>those </a:t>
            </a:r>
            <a:r>
              <a:rPr dirty="0" sz="2400">
                <a:latin typeface="Cambria"/>
                <a:cs typeface="Cambria"/>
              </a:rPr>
              <a:t>hardships</a:t>
            </a:r>
            <a:r>
              <a:rPr dirty="0" sz="2400" spc="-3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that</a:t>
            </a:r>
            <a:r>
              <a:rPr dirty="0" sz="2400" spc="-3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will</a:t>
            </a:r>
            <a:r>
              <a:rPr dirty="0" sz="2400" spc="-3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determine</a:t>
            </a:r>
            <a:r>
              <a:rPr dirty="0" sz="2400" spc="-4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your</a:t>
            </a:r>
            <a:r>
              <a:rPr dirty="0" sz="2400" spc="-25">
                <a:latin typeface="Cambria"/>
                <a:cs typeface="Cambria"/>
              </a:rPr>
              <a:t> </a:t>
            </a:r>
            <a:r>
              <a:rPr dirty="0" sz="2400" spc="-10">
                <a:latin typeface="Cambria"/>
                <a:cs typeface="Cambria"/>
              </a:rPr>
              <a:t>success.</a:t>
            </a:r>
            <a:endParaRPr sz="2400">
              <a:latin typeface="Cambria"/>
              <a:cs typeface="Cambria"/>
            </a:endParaRPr>
          </a:p>
          <a:p>
            <a:pPr lvl="1" marL="812800" indent="-342900">
              <a:lnSpc>
                <a:spcPct val="100000"/>
              </a:lnSpc>
              <a:buFont typeface="Arial"/>
              <a:buChar char="•"/>
              <a:tabLst>
                <a:tab pos="812165" algn="l"/>
                <a:tab pos="812800" algn="l"/>
                <a:tab pos="4145279" algn="l"/>
              </a:tabLst>
            </a:pPr>
            <a:r>
              <a:rPr dirty="0" sz="2400">
                <a:latin typeface="Cambria"/>
                <a:cs typeface="Cambria"/>
              </a:rPr>
              <a:t>Overcoming</a:t>
            </a:r>
            <a:r>
              <a:rPr dirty="0" sz="2400" spc="-5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is</a:t>
            </a:r>
            <a:r>
              <a:rPr dirty="0" sz="2400" spc="-3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</a:t>
            </a:r>
            <a:r>
              <a:rPr dirty="0" sz="2400" spc="-25">
                <a:latin typeface="Cambria"/>
                <a:cs typeface="Cambria"/>
              </a:rPr>
              <a:t> </a:t>
            </a:r>
            <a:r>
              <a:rPr dirty="0" sz="2400" spc="-10">
                <a:latin typeface="Cambria"/>
                <a:cs typeface="Cambria"/>
              </a:rPr>
              <a:t>process.</a:t>
            </a:r>
            <a:r>
              <a:rPr dirty="0" sz="2400">
                <a:latin typeface="Cambria"/>
                <a:cs typeface="Cambria"/>
              </a:rPr>
              <a:t>	Every</a:t>
            </a:r>
            <a:r>
              <a:rPr dirty="0" sz="2400" spc="-105">
                <a:latin typeface="Cambria"/>
                <a:cs typeface="Cambria"/>
              </a:rPr>
              <a:t> </a:t>
            </a:r>
            <a:r>
              <a:rPr dirty="0" sz="2400" spc="-20">
                <a:latin typeface="Cambria"/>
                <a:cs typeface="Cambria"/>
              </a:rPr>
              <a:t>day.</a:t>
            </a:r>
            <a:endParaRPr sz="24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b="1">
                <a:latin typeface="Cambria"/>
                <a:cs typeface="Cambria"/>
              </a:rPr>
              <a:t>They</a:t>
            </a:r>
            <a:r>
              <a:rPr dirty="0" sz="2400" spc="-30" b="1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can</a:t>
            </a:r>
            <a:r>
              <a:rPr dirty="0" sz="2400" spc="-35" b="1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choose</a:t>
            </a:r>
            <a:r>
              <a:rPr dirty="0" sz="2400" spc="-30" b="1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what</a:t>
            </a:r>
            <a:r>
              <a:rPr dirty="0" sz="2400" spc="-25" b="1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to</a:t>
            </a:r>
            <a:r>
              <a:rPr dirty="0" sz="2400" spc="-40" b="1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focus</a:t>
            </a:r>
            <a:r>
              <a:rPr dirty="0" sz="2400" spc="-20" b="1">
                <a:latin typeface="Cambria"/>
                <a:cs typeface="Cambria"/>
              </a:rPr>
              <a:t> </a:t>
            </a:r>
            <a:r>
              <a:rPr dirty="0" sz="2400" spc="-25" b="1">
                <a:latin typeface="Cambria"/>
                <a:cs typeface="Cambria"/>
              </a:rPr>
              <a:t>on.</a:t>
            </a:r>
            <a:endParaRPr sz="2400">
              <a:latin typeface="Cambria"/>
              <a:cs typeface="Cambria"/>
            </a:endParaRPr>
          </a:p>
          <a:p>
            <a:pPr lvl="1" marL="812800" marR="5080" indent="-342900">
              <a:lnSpc>
                <a:spcPct val="100000"/>
              </a:lnSpc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dirty="0" sz="2400">
                <a:latin typeface="Cambria"/>
                <a:cs typeface="Cambria"/>
              </a:rPr>
              <a:t>They</a:t>
            </a:r>
            <a:r>
              <a:rPr dirty="0" sz="2400" spc="-2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get</a:t>
            </a:r>
            <a:r>
              <a:rPr dirty="0" sz="2400" spc="-2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out</a:t>
            </a:r>
            <a:r>
              <a:rPr dirty="0" sz="2400" spc="-2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of</a:t>
            </a:r>
            <a:r>
              <a:rPr dirty="0" sz="2400" spc="-1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victim</a:t>
            </a:r>
            <a:r>
              <a:rPr dirty="0" sz="2400" spc="-3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mode</a:t>
            </a:r>
            <a:r>
              <a:rPr dirty="0" sz="2400" spc="-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and</a:t>
            </a:r>
            <a:r>
              <a:rPr dirty="0" sz="2400" spc="-2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decide</a:t>
            </a:r>
            <a:r>
              <a:rPr dirty="0" sz="2400" spc="-1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what</a:t>
            </a:r>
            <a:r>
              <a:rPr dirty="0" sz="2400" spc="-1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they</a:t>
            </a:r>
            <a:r>
              <a:rPr dirty="0" sz="2400" spc="-1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can</a:t>
            </a:r>
            <a:r>
              <a:rPr dirty="0" sz="2400" spc="-3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actually</a:t>
            </a:r>
            <a:r>
              <a:rPr dirty="0" sz="2400" spc="-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change</a:t>
            </a:r>
            <a:r>
              <a:rPr dirty="0" sz="2400" spc="-1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to</a:t>
            </a:r>
            <a:r>
              <a:rPr dirty="0" sz="2400" spc="-2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make</a:t>
            </a:r>
            <a:r>
              <a:rPr dirty="0" sz="2400" spc="-10">
                <a:latin typeface="Cambria"/>
                <a:cs typeface="Cambria"/>
              </a:rPr>
              <a:t> </a:t>
            </a:r>
            <a:r>
              <a:rPr dirty="0" sz="2400" spc="-50">
                <a:latin typeface="Cambria"/>
                <a:cs typeface="Cambria"/>
              </a:rPr>
              <a:t>a </a:t>
            </a:r>
            <a:r>
              <a:rPr dirty="0" sz="2400" spc="-10">
                <a:latin typeface="Cambria"/>
                <a:cs typeface="Cambria"/>
              </a:rPr>
              <a:t>difference.</a:t>
            </a:r>
            <a:endParaRPr sz="2400">
              <a:latin typeface="Cambria"/>
              <a:cs typeface="Cambria"/>
            </a:endParaRPr>
          </a:p>
          <a:p>
            <a:pPr lvl="1" marL="812800" indent="-342900">
              <a:lnSpc>
                <a:spcPct val="100000"/>
              </a:lnSpc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dirty="0" sz="2400">
                <a:latin typeface="Cambria"/>
                <a:cs typeface="Cambria"/>
              </a:rPr>
              <a:t>Never</a:t>
            </a:r>
            <a:r>
              <a:rPr dirty="0" sz="2400" spc="-3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get</a:t>
            </a:r>
            <a:r>
              <a:rPr dirty="0" sz="2400" spc="-1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hung</a:t>
            </a:r>
            <a:r>
              <a:rPr dirty="0" sz="2400" spc="-1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up</a:t>
            </a:r>
            <a:r>
              <a:rPr dirty="0" sz="2400" spc="-2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on</a:t>
            </a:r>
            <a:r>
              <a:rPr dirty="0" sz="2400" spc="-1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trying</a:t>
            </a:r>
            <a:r>
              <a:rPr dirty="0" sz="2400" spc="-4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to</a:t>
            </a:r>
            <a:r>
              <a:rPr dirty="0" sz="2400" spc="-2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change</a:t>
            </a:r>
            <a:r>
              <a:rPr dirty="0" sz="2400" spc="-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things</a:t>
            </a:r>
            <a:r>
              <a:rPr dirty="0" sz="2400" spc="-3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that</a:t>
            </a:r>
            <a:r>
              <a:rPr dirty="0" sz="2400" spc="-1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cannot</a:t>
            </a:r>
            <a:r>
              <a:rPr dirty="0" sz="2400" spc="-2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be</a:t>
            </a:r>
            <a:r>
              <a:rPr dirty="0" sz="2400" spc="-5">
                <a:latin typeface="Cambria"/>
                <a:cs typeface="Cambria"/>
              </a:rPr>
              <a:t> </a:t>
            </a:r>
            <a:r>
              <a:rPr dirty="0" sz="2400" spc="-10">
                <a:latin typeface="Cambria"/>
                <a:cs typeface="Cambria"/>
              </a:rPr>
              <a:t>changed.</a:t>
            </a:r>
            <a:endParaRPr sz="2400">
              <a:latin typeface="Cambria"/>
              <a:cs typeface="Cambria"/>
            </a:endParaRPr>
          </a:p>
          <a:p>
            <a:pPr lvl="1" marL="812800" indent="-342900">
              <a:lnSpc>
                <a:spcPct val="100000"/>
              </a:lnSpc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dirty="0" sz="2400" spc="-10">
                <a:latin typeface="Cambria"/>
                <a:cs typeface="Cambria"/>
              </a:rPr>
              <a:t>Focus!</a:t>
            </a:r>
            <a:endParaRPr sz="24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b="1">
                <a:latin typeface="Cambria"/>
                <a:cs typeface="Cambria"/>
              </a:rPr>
              <a:t>Are</a:t>
            </a:r>
            <a:r>
              <a:rPr dirty="0" sz="2400" spc="-40" b="1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my</a:t>
            </a:r>
            <a:r>
              <a:rPr dirty="0" sz="2400" spc="-45" b="1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actions</a:t>
            </a:r>
            <a:r>
              <a:rPr dirty="0" sz="2400" spc="-60" b="1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today</a:t>
            </a:r>
            <a:r>
              <a:rPr dirty="0" sz="2400" spc="-35" b="1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going</a:t>
            </a:r>
            <a:r>
              <a:rPr dirty="0" sz="2400" spc="-70" b="1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to</a:t>
            </a:r>
            <a:r>
              <a:rPr dirty="0" sz="2400" spc="-40" b="1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help</a:t>
            </a:r>
            <a:r>
              <a:rPr dirty="0" sz="2400" spc="-35" b="1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my</a:t>
            </a:r>
            <a:r>
              <a:rPr dirty="0" sz="2400" spc="-45" b="1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cause</a:t>
            </a:r>
            <a:r>
              <a:rPr dirty="0" sz="2400" spc="-45" b="1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or</a:t>
            </a:r>
            <a:r>
              <a:rPr dirty="0" sz="2400" spc="-45" b="1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hinder</a:t>
            </a:r>
            <a:r>
              <a:rPr dirty="0" sz="2400" spc="-25" b="1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my</a:t>
            </a:r>
            <a:r>
              <a:rPr dirty="0" sz="2400" spc="-40" b="1">
                <a:latin typeface="Cambria"/>
                <a:cs typeface="Cambria"/>
              </a:rPr>
              <a:t> </a:t>
            </a:r>
            <a:r>
              <a:rPr dirty="0" sz="2400" spc="-10" b="1">
                <a:latin typeface="Cambria"/>
                <a:cs typeface="Cambria"/>
              </a:rPr>
              <a:t>growth?</a:t>
            </a:r>
            <a:endParaRPr sz="2400">
              <a:latin typeface="Cambria"/>
              <a:cs typeface="Cambria"/>
            </a:endParaRPr>
          </a:p>
          <a:p>
            <a:pPr lvl="1" marL="812800" indent="-342900">
              <a:lnSpc>
                <a:spcPct val="100000"/>
              </a:lnSpc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dirty="0" sz="2400">
                <a:latin typeface="Cambria"/>
                <a:cs typeface="Cambria"/>
              </a:rPr>
              <a:t>Stay</a:t>
            </a:r>
            <a:r>
              <a:rPr dirty="0" sz="2400" spc="-7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away</a:t>
            </a:r>
            <a:r>
              <a:rPr dirty="0" sz="2400" spc="-4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from</a:t>
            </a:r>
            <a:r>
              <a:rPr dirty="0" sz="2400" spc="-60">
                <a:latin typeface="Cambria"/>
                <a:cs typeface="Cambria"/>
              </a:rPr>
              <a:t> </a:t>
            </a:r>
            <a:r>
              <a:rPr dirty="0" sz="2400" spc="-10">
                <a:latin typeface="Cambria"/>
                <a:cs typeface="Cambria"/>
              </a:rPr>
              <a:t>negative</a:t>
            </a:r>
            <a:r>
              <a:rPr dirty="0" sz="2400" spc="-7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output</a:t>
            </a:r>
            <a:r>
              <a:rPr dirty="0" sz="2400" spc="-4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that</a:t>
            </a:r>
            <a:r>
              <a:rPr dirty="0" sz="2400" spc="-6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really</a:t>
            </a:r>
            <a:r>
              <a:rPr dirty="0" sz="2400" spc="-6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doesn’t</a:t>
            </a:r>
            <a:r>
              <a:rPr dirty="0" sz="2400" spc="-5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help</a:t>
            </a:r>
            <a:r>
              <a:rPr dirty="0" sz="2400" spc="-5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your</a:t>
            </a:r>
            <a:r>
              <a:rPr dirty="0" sz="2400" spc="-50">
                <a:latin typeface="Cambria"/>
                <a:cs typeface="Cambria"/>
              </a:rPr>
              <a:t> </a:t>
            </a:r>
            <a:r>
              <a:rPr dirty="0" sz="2400" spc="-10">
                <a:latin typeface="Cambria"/>
                <a:cs typeface="Cambria"/>
              </a:rPr>
              <a:t>cause.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874013" y="965457"/>
            <a:ext cx="10690225" cy="8890"/>
          </a:xfrm>
          <a:custGeom>
            <a:avLst/>
            <a:gdLst/>
            <a:ahLst/>
            <a:cxnLst/>
            <a:rect l="l" t="t" r="r" b="b"/>
            <a:pathLst>
              <a:path w="10690225" h="8890">
                <a:moveTo>
                  <a:pt x="0" y="8305"/>
                </a:moveTo>
                <a:lnTo>
                  <a:pt x="10690161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8030" y="100907"/>
            <a:ext cx="532130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80"/>
              <a:t>Ted</a:t>
            </a:r>
            <a:r>
              <a:rPr dirty="0" spc="-130"/>
              <a:t> </a:t>
            </a:r>
            <a:r>
              <a:rPr dirty="0"/>
              <a:t>Oakley</a:t>
            </a:r>
            <a:r>
              <a:rPr dirty="0" spc="-130"/>
              <a:t> </a:t>
            </a:r>
            <a:r>
              <a:rPr dirty="0" spc="-10"/>
              <a:t>Requests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5938" y="1295723"/>
            <a:ext cx="11360785" cy="429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56285" indent="-744220">
              <a:lnSpc>
                <a:spcPct val="100000"/>
              </a:lnSpc>
              <a:spcBef>
                <a:spcPts val="95"/>
              </a:spcBef>
              <a:buAutoNum type="arabicParenR"/>
              <a:tabLst>
                <a:tab pos="756285" algn="l"/>
                <a:tab pos="756920" algn="l"/>
              </a:tabLst>
            </a:pPr>
            <a:r>
              <a:rPr dirty="0" sz="2800" spc="-10">
                <a:latin typeface="Cambria"/>
                <a:cs typeface="Cambria"/>
              </a:rPr>
              <a:t>Appreciate</a:t>
            </a:r>
            <a:r>
              <a:rPr dirty="0" sz="2800" spc="-95">
                <a:latin typeface="Cambria"/>
                <a:cs typeface="Cambria"/>
              </a:rPr>
              <a:t> </a:t>
            </a:r>
            <a:r>
              <a:rPr dirty="0" sz="2800">
                <a:latin typeface="Cambria"/>
                <a:cs typeface="Cambria"/>
              </a:rPr>
              <a:t>and</a:t>
            </a:r>
            <a:r>
              <a:rPr dirty="0" sz="2800" spc="-100">
                <a:latin typeface="Cambria"/>
                <a:cs typeface="Cambria"/>
              </a:rPr>
              <a:t> </a:t>
            </a:r>
            <a:r>
              <a:rPr dirty="0" sz="2800">
                <a:latin typeface="Cambria"/>
                <a:cs typeface="Cambria"/>
              </a:rPr>
              <a:t>cherish</a:t>
            </a:r>
            <a:r>
              <a:rPr dirty="0" sz="2800" spc="-80">
                <a:latin typeface="Cambria"/>
                <a:cs typeface="Cambria"/>
              </a:rPr>
              <a:t> </a:t>
            </a:r>
            <a:r>
              <a:rPr dirty="0" sz="2800">
                <a:latin typeface="Cambria"/>
                <a:cs typeface="Cambria"/>
              </a:rPr>
              <a:t>your</a:t>
            </a:r>
            <a:r>
              <a:rPr dirty="0" sz="2800" spc="-75">
                <a:latin typeface="Cambria"/>
                <a:cs typeface="Cambria"/>
              </a:rPr>
              <a:t> </a:t>
            </a:r>
            <a:r>
              <a:rPr dirty="0" sz="2800" spc="-10">
                <a:latin typeface="Cambria"/>
                <a:cs typeface="Cambria"/>
              </a:rPr>
              <a:t>family</a:t>
            </a:r>
            <a:endParaRPr sz="2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Cambria"/>
              <a:buAutoNum type="arabicParenR"/>
            </a:pPr>
            <a:endParaRPr sz="2850">
              <a:latin typeface="Cambria"/>
              <a:cs typeface="Cambria"/>
            </a:endParaRPr>
          </a:p>
          <a:p>
            <a:pPr marL="760730" indent="-748665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760730" algn="l"/>
                <a:tab pos="761365" algn="l"/>
                <a:tab pos="2649855" algn="l"/>
              </a:tabLst>
            </a:pPr>
            <a:r>
              <a:rPr dirty="0" sz="2800" spc="-40">
                <a:latin typeface="Cambria"/>
                <a:cs typeface="Cambria"/>
              </a:rPr>
              <a:t>Work</a:t>
            </a:r>
            <a:r>
              <a:rPr dirty="0" sz="2800" spc="-95">
                <a:latin typeface="Cambria"/>
                <a:cs typeface="Cambria"/>
              </a:rPr>
              <a:t> </a:t>
            </a:r>
            <a:r>
              <a:rPr dirty="0" sz="2800" spc="-10">
                <a:latin typeface="Cambria"/>
                <a:cs typeface="Cambria"/>
              </a:rPr>
              <a:t>Hard.</a:t>
            </a:r>
            <a:r>
              <a:rPr dirty="0" sz="2800">
                <a:latin typeface="Cambria"/>
                <a:cs typeface="Cambria"/>
              </a:rPr>
              <a:t>	Hard</a:t>
            </a:r>
            <a:r>
              <a:rPr dirty="0" sz="2800" spc="-95">
                <a:latin typeface="Cambria"/>
                <a:cs typeface="Cambria"/>
              </a:rPr>
              <a:t> </a:t>
            </a:r>
            <a:r>
              <a:rPr dirty="0" sz="2800">
                <a:latin typeface="Cambria"/>
                <a:cs typeface="Cambria"/>
              </a:rPr>
              <a:t>work</a:t>
            </a:r>
            <a:r>
              <a:rPr dirty="0" sz="2800" spc="-90">
                <a:latin typeface="Cambria"/>
                <a:cs typeface="Cambria"/>
              </a:rPr>
              <a:t> </a:t>
            </a:r>
            <a:r>
              <a:rPr dirty="0" sz="2800">
                <a:latin typeface="Cambria"/>
                <a:cs typeface="Cambria"/>
              </a:rPr>
              <a:t>will</a:t>
            </a:r>
            <a:r>
              <a:rPr dirty="0" sz="2800" spc="-95">
                <a:latin typeface="Cambria"/>
                <a:cs typeface="Cambria"/>
              </a:rPr>
              <a:t> </a:t>
            </a:r>
            <a:r>
              <a:rPr dirty="0" sz="2800">
                <a:latin typeface="Cambria"/>
                <a:cs typeface="Cambria"/>
              </a:rPr>
              <a:t>help</a:t>
            </a:r>
            <a:r>
              <a:rPr dirty="0" sz="2800" spc="-90">
                <a:latin typeface="Cambria"/>
                <a:cs typeface="Cambria"/>
              </a:rPr>
              <a:t> </a:t>
            </a:r>
            <a:r>
              <a:rPr dirty="0" sz="2800">
                <a:latin typeface="Cambria"/>
                <a:cs typeface="Cambria"/>
              </a:rPr>
              <a:t>your</a:t>
            </a:r>
            <a:r>
              <a:rPr dirty="0" sz="2800" spc="-80">
                <a:latin typeface="Cambria"/>
                <a:cs typeface="Cambria"/>
              </a:rPr>
              <a:t> </a:t>
            </a:r>
            <a:r>
              <a:rPr dirty="0" sz="2800">
                <a:latin typeface="Cambria"/>
                <a:cs typeface="Cambria"/>
              </a:rPr>
              <a:t>success</a:t>
            </a:r>
            <a:r>
              <a:rPr dirty="0" sz="2800" spc="-105">
                <a:latin typeface="Cambria"/>
                <a:cs typeface="Cambria"/>
              </a:rPr>
              <a:t> </a:t>
            </a:r>
            <a:r>
              <a:rPr dirty="0" sz="2800" spc="-10">
                <a:latin typeface="Cambria"/>
                <a:cs typeface="Cambria"/>
              </a:rPr>
              <a:t>path.</a:t>
            </a:r>
            <a:endParaRPr sz="2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Cambria"/>
              <a:buAutoNum type="arabicParenR"/>
            </a:pPr>
            <a:endParaRPr sz="2850">
              <a:latin typeface="Cambria"/>
              <a:cs typeface="Cambria"/>
            </a:endParaRPr>
          </a:p>
          <a:p>
            <a:pPr marL="760730" indent="-748665">
              <a:lnSpc>
                <a:spcPct val="100000"/>
              </a:lnSpc>
              <a:buAutoNum type="arabicParenR"/>
              <a:tabLst>
                <a:tab pos="760730" algn="l"/>
                <a:tab pos="761365" algn="l"/>
                <a:tab pos="8401685" algn="l"/>
              </a:tabLst>
            </a:pPr>
            <a:r>
              <a:rPr dirty="0" sz="2800">
                <a:latin typeface="Cambria"/>
                <a:cs typeface="Cambria"/>
              </a:rPr>
              <a:t>Be</a:t>
            </a:r>
            <a:r>
              <a:rPr dirty="0" sz="2800" spc="-100">
                <a:latin typeface="Cambria"/>
                <a:cs typeface="Cambria"/>
              </a:rPr>
              <a:t> </a:t>
            </a:r>
            <a:r>
              <a:rPr dirty="0" sz="2800" spc="-10">
                <a:latin typeface="Cambria"/>
                <a:cs typeface="Cambria"/>
              </a:rPr>
              <a:t>grateful</a:t>
            </a:r>
            <a:r>
              <a:rPr dirty="0" sz="2800" spc="-85">
                <a:latin typeface="Cambria"/>
                <a:cs typeface="Cambria"/>
              </a:rPr>
              <a:t> </a:t>
            </a:r>
            <a:r>
              <a:rPr dirty="0" sz="2800">
                <a:latin typeface="Cambria"/>
                <a:cs typeface="Cambria"/>
              </a:rPr>
              <a:t>for</a:t>
            </a:r>
            <a:r>
              <a:rPr dirty="0" sz="2800" spc="-95">
                <a:latin typeface="Cambria"/>
                <a:cs typeface="Cambria"/>
              </a:rPr>
              <a:t> </a:t>
            </a:r>
            <a:r>
              <a:rPr dirty="0" sz="2800">
                <a:latin typeface="Cambria"/>
                <a:cs typeface="Cambria"/>
              </a:rPr>
              <a:t>yourself</a:t>
            </a:r>
            <a:r>
              <a:rPr dirty="0" sz="2800" spc="-75">
                <a:latin typeface="Cambria"/>
                <a:cs typeface="Cambria"/>
              </a:rPr>
              <a:t> </a:t>
            </a:r>
            <a:r>
              <a:rPr dirty="0" sz="2800">
                <a:latin typeface="Cambria"/>
                <a:cs typeface="Cambria"/>
              </a:rPr>
              <a:t>and</a:t>
            </a:r>
            <a:r>
              <a:rPr dirty="0" sz="2800" spc="-105">
                <a:latin typeface="Cambria"/>
                <a:cs typeface="Cambria"/>
              </a:rPr>
              <a:t> </a:t>
            </a:r>
            <a:r>
              <a:rPr dirty="0" sz="2800" spc="-20">
                <a:latin typeface="Cambria"/>
                <a:cs typeface="Cambria"/>
              </a:rPr>
              <a:t>everyone</a:t>
            </a:r>
            <a:r>
              <a:rPr dirty="0" sz="2800" spc="-85">
                <a:latin typeface="Cambria"/>
                <a:cs typeface="Cambria"/>
              </a:rPr>
              <a:t> </a:t>
            </a:r>
            <a:r>
              <a:rPr dirty="0" sz="2800">
                <a:latin typeface="Cambria"/>
                <a:cs typeface="Cambria"/>
              </a:rPr>
              <a:t>around</a:t>
            </a:r>
            <a:r>
              <a:rPr dirty="0" sz="2800" spc="-100">
                <a:latin typeface="Cambria"/>
                <a:cs typeface="Cambria"/>
              </a:rPr>
              <a:t> </a:t>
            </a:r>
            <a:r>
              <a:rPr dirty="0" sz="2800" spc="-20">
                <a:latin typeface="Cambria"/>
                <a:cs typeface="Cambria"/>
              </a:rPr>
              <a:t>you.</a:t>
            </a:r>
            <a:r>
              <a:rPr dirty="0" sz="2800">
                <a:latin typeface="Cambria"/>
                <a:cs typeface="Cambria"/>
              </a:rPr>
              <a:t>	</a:t>
            </a:r>
            <a:r>
              <a:rPr dirty="0" sz="2800" spc="-10">
                <a:latin typeface="Cambria"/>
                <a:cs typeface="Cambria"/>
              </a:rPr>
              <a:t>Write</a:t>
            </a:r>
            <a:r>
              <a:rPr dirty="0" sz="2800" spc="-85">
                <a:latin typeface="Cambria"/>
                <a:cs typeface="Cambria"/>
              </a:rPr>
              <a:t> </a:t>
            </a:r>
            <a:r>
              <a:rPr dirty="0" sz="2800">
                <a:latin typeface="Cambria"/>
                <a:cs typeface="Cambria"/>
              </a:rPr>
              <a:t>it</a:t>
            </a:r>
            <a:r>
              <a:rPr dirty="0" sz="2800" spc="-80">
                <a:latin typeface="Cambria"/>
                <a:cs typeface="Cambria"/>
              </a:rPr>
              <a:t> </a:t>
            </a:r>
            <a:r>
              <a:rPr dirty="0" sz="2800">
                <a:latin typeface="Cambria"/>
                <a:cs typeface="Cambria"/>
              </a:rPr>
              <a:t>down</a:t>
            </a:r>
            <a:r>
              <a:rPr dirty="0" sz="2800" spc="-70">
                <a:latin typeface="Cambria"/>
                <a:cs typeface="Cambria"/>
              </a:rPr>
              <a:t> </a:t>
            </a:r>
            <a:r>
              <a:rPr dirty="0" sz="2800" spc="-20">
                <a:latin typeface="Cambria"/>
                <a:cs typeface="Cambria"/>
              </a:rPr>
              <a:t>daily.</a:t>
            </a:r>
            <a:endParaRPr sz="2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Cambria"/>
              <a:buAutoNum type="arabicParenR"/>
            </a:pPr>
            <a:endParaRPr sz="2850">
              <a:latin typeface="Cambria"/>
              <a:cs typeface="Cambria"/>
            </a:endParaRPr>
          </a:p>
          <a:p>
            <a:pPr marL="760730" indent="-748665">
              <a:lnSpc>
                <a:spcPct val="100000"/>
              </a:lnSpc>
              <a:buAutoNum type="arabicParenR"/>
              <a:tabLst>
                <a:tab pos="760730" algn="l"/>
                <a:tab pos="761365" algn="l"/>
              </a:tabLst>
            </a:pPr>
            <a:r>
              <a:rPr dirty="0" sz="2800">
                <a:latin typeface="Cambria"/>
                <a:cs typeface="Cambria"/>
              </a:rPr>
              <a:t>Say</a:t>
            </a:r>
            <a:r>
              <a:rPr dirty="0" sz="2800" spc="-90">
                <a:latin typeface="Cambria"/>
                <a:cs typeface="Cambria"/>
              </a:rPr>
              <a:t> </a:t>
            </a:r>
            <a:r>
              <a:rPr dirty="0" sz="2800">
                <a:latin typeface="Cambria"/>
                <a:cs typeface="Cambria"/>
              </a:rPr>
              <a:t>a</a:t>
            </a:r>
            <a:r>
              <a:rPr dirty="0" sz="2800" spc="-80">
                <a:latin typeface="Cambria"/>
                <a:cs typeface="Cambria"/>
              </a:rPr>
              <a:t> </a:t>
            </a:r>
            <a:r>
              <a:rPr dirty="0" sz="2800" spc="-20">
                <a:latin typeface="Cambria"/>
                <a:cs typeface="Cambria"/>
              </a:rPr>
              <a:t>prayer</a:t>
            </a:r>
            <a:r>
              <a:rPr dirty="0" sz="2800" spc="-55">
                <a:latin typeface="Cambria"/>
                <a:cs typeface="Cambria"/>
              </a:rPr>
              <a:t> </a:t>
            </a:r>
            <a:r>
              <a:rPr dirty="0" sz="2800">
                <a:latin typeface="Cambria"/>
                <a:cs typeface="Cambria"/>
              </a:rPr>
              <a:t>of</a:t>
            </a:r>
            <a:r>
              <a:rPr dirty="0" sz="2800" spc="-75">
                <a:latin typeface="Cambria"/>
                <a:cs typeface="Cambria"/>
              </a:rPr>
              <a:t> </a:t>
            </a:r>
            <a:r>
              <a:rPr dirty="0" sz="2800" spc="-10">
                <a:latin typeface="Cambria"/>
                <a:cs typeface="Cambria"/>
              </a:rPr>
              <a:t>gratitude</a:t>
            </a:r>
            <a:r>
              <a:rPr dirty="0" sz="2800" spc="-70">
                <a:latin typeface="Cambria"/>
                <a:cs typeface="Cambria"/>
              </a:rPr>
              <a:t> </a:t>
            </a:r>
            <a:r>
              <a:rPr dirty="0" sz="2800">
                <a:latin typeface="Cambria"/>
                <a:cs typeface="Cambria"/>
              </a:rPr>
              <a:t>and</a:t>
            </a:r>
            <a:r>
              <a:rPr dirty="0" sz="2800" spc="-95">
                <a:latin typeface="Cambria"/>
                <a:cs typeface="Cambria"/>
              </a:rPr>
              <a:t> </a:t>
            </a:r>
            <a:r>
              <a:rPr dirty="0" sz="2800">
                <a:latin typeface="Cambria"/>
                <a:cs typeface="Cambria"/>
              </a:rPr>
              <a:t>blessings</a:t>
            </a:r>
            <a:r>
              <a:rPr dirty="0" sz="2800" spc="-70">
                <a:latin typeface="Cambria"/>
                <a:cs typeface="Cambria"/>
              </a:rPr>
              <a:t> </a:t>
            </a:r>
            <a:r>
              <a:rPr dirty="0" sz="2800" spc="-10">
                <a:latin typeface="Cambria"/>
                <a:cs typeface="Cambria"/>
              </a:rPr>
              <a:t>daily.</a:t>
            </a:r>
            <a:endParaRPr sz="2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Cambria"/>
              <a:buAutoNum type="arabicParenR"/>
            </a:pPr>
            <a:endParaRPr sz="2850">
              <a:latin typeface="Cambria"/>
              <a:cs typeface="Cambria"/>
            </a:endParaRPr>
          </a:p>
          <a:p>
            <a:pPr marL="760730" marR="653415" indent="-760730">
              <a:lnSpc>
                <a:spcPct val="100000"/>
              </a:lnSpc>
              <a:buAutoNum type="arabicParenR"/>
              <a:tabLst>
                <a:tab pos="760730" algn="l"/>
                <a:tab pos="761365" algn="l"/>
                <a:tab pos="4361180" algn="l"/>
              </a:tabLst>
            </a:pPr>
            <a:r>
              <a:rPr dirty="0" sz="2800" spc="-10">
                <a:latin typeface="Cambria"/>
                <a:cs typeface="Cambria"/>
              </a:rPr>
              <a:t>Give</a:t>
            </a:r>
            <a:r>
              <a:rPr dirty="0" sz="2800" spc="-65">
                <a:latin typeface="Cambria"/>
                <a:cs typeface="Cambria"/>
              </a:rPr>
              <a:t> </a:t>
            </a:r>
            <a:r>
              <a:rPr dirty="0" sz="2800">
                <a:latin typeface="Cambria"/>
                <a:cs typeface="Cambria"/>
              </a:rPr>
              <a:t>back</a:t>
            </a:r>
            <a:r>
              <a:rPr dirty="0" sz="2800" spc="-80">
                <a:latin typeface="Cambria"/>
                <a:cs typeface="Cambria"/>
              </a:rPr>
              <a:t> </a:t>
            </a:r>
            <a:r>
              <a:rPr dirty="0" sz="2800">
                <a:latin typeface="Cambria"/>
                <a:cs typeface="Cambria"/>
              </a:rPr>
              <a:t>to</a:t>
            </a:r>
            <a:r>
              <a:rPr dirty="0" sz="2800" spc="-75">
                <a:latin typeface="Cambria"/>
                <a:cs typeface="Cambria"/>
              </a:rPr>
              <a:t> </a:t>
            </a:r>
            <a:r>
              <a:rPr dirty="0" sz="2800">
                <a:latin typeface="Cambria"/>
                <a:cs typeface="Cambria"/>
              </a:rPr>
              <a:t>the</a:t>
            </a:r>
            <a:r>
              <a:rPr dirty="0" sz="2800" spc="-75">
                <a:latin typeface="Cambria"/>
                <a:cs typeface="Cambria"/>
              </a:rPr>
              <a:t> </a:t>
            </a:r>
            <a:r>
              <a:rPr dirty="0" sz="2800" spc="-10">
                <a:latin typeface="Cambria"/>
                <a:cs typeface="Cambria"/>
              </a:rPr>
              <a:t>world.</a:t>
            </a:r>
            <a:r>
              <a:rPr dirty="0" sz="2800">
                <a:latin typeface="Cambria"/>
                <a:cs typeface="Cambria"/>
              </a:rPr>
              <a:t>	</a:t>
            </a:r>
            <a:r>
              <a:rPr dirty="0" sz="2800" spc="-50">
                <a:latin typeface="Cambria"/>
                <a:cs typeface="Cambria"/>
              </a:rPr>
              <a:t>Your</a:t>
            </a:r>
            <a:r>
              <a:rPr dirty="0" sz="2800" spc="-80">
                <a:latin typeface="Cambria"/>
                <a:cs typeface="Cambria"/>
              </a:rPr>
              <a:t> </a:t>
            </a:r>
            <a:r>
              <a:rPr dirty="0" sz="2800">
                <a:latin typeface="Cambria"/>
                <a:cs typeface="Cambria"/>
              </a:rPr>
              <a:t>most</a:t>
            </a:r>
            <a:r>
              <a:rPr dirty="0" sz="2800" spc="-85">
                <a:latin typeface="Cambria"/>
                <a:cs typeface="Cambria"/>
              </a:rPr>
              <a:t> </a:t>
            </a:r>
            <a:r>
              <a:rPr dirty="0" sz="2800">
                <a:latin typeface="Cambria"/>
                <a:cs typeface="Cambria"/>
              </a:rPr>
              <a:t>uplifting</a:t>
            </a:r>
            <a:r>
              <a:rPr dirty="0" sz="2800" spc="-75">
                <a:latin typeface="Cambria"/>
                <a:cs typeface="Cambria"/>
              </a:rPr>
              <a:t> </a:t>
            </a:r>
            <a:r>
              <a:rPr dirty="0" sz="2800" spc="-10">
                <a:latin typeface="Cambria"/>
                <a:cs typeface="Cambria"/>
              </a:rPr>
              <a:t>experiences</a:t>
            </a:r>
            <a:r>
              <a:rPr dirty="0" sz="2800" spc="-100">
                <a:latin typeface="Cambria"/>
                <a:cs typeface="Cambria"/>
              </a:rPr>
              <a:t> </a:t>
            </a:r>
            <a:r>
              <a:rPr dirty="0" sz="2800">
                <a:latin typeface="Cambria"/>
                <a:cs typeface="Cambria"/>
              </a:rPr>
              <a:t>will</a:t>
            </a:r>
            <a:r>
              <a:rPr dirty="0" sz="2800" spc="-80">
                <a:latin typeface="Cambria"/>
                <a:cs typeface="Cambria"/>
              </a:rPr>
              <a:t> </a:t>
            </a:r>
            <a:r>
              <a:rPr dirty="0" sz="2800" spc="-20">
                <a:latin typeface="Cambria"/>
                <a:cs typeface="Cambria"/>
              </a:rPr>
              <a:t>come </a:t>
            </a:r>
            <a:r>
              <a:rPr dirty="0" sz="2800">
                <a:latin typeface="Cambria"/>
                <a:cs typeface="Cambria"/>
              </a:rPr>
              <a:t>from</a:t>
            </a:r>
            <a:r>
              <a:rPr dirty="0" sz="2800" spc="-114">
                <a:latin typeface="Cambria"/>
                <a:cs typeface="Cambria"/>
              </a:rPr>
              <a:t> </a:t>
            </a:r>
            <a:r>
              <a:rPr dirty="0" sz="2800">
                <a:latin typeface="Cambria"/>
                <a:cs typeface="Cambria"/>
              </a:rPr>
              <a:t>giving</a:t>
            </a:r>
            <a:r>
              <a:rPr dirty="0" sz="2800" spc="-110">
                <a:latin typeface="Cambria"/>
                <a:cs typeface="Cambria"/>
              </a:rPr>
              <a:t> </a:t>
            </a:r>
            <a:r>
              <a:rPr dirty="0" sz="2800" spc="-20">
                <a:latin typeface="Cambria"/>
                <a:cs typeface="Cambria"/>
              </a:rPr>
              <a:t>back.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874013" y="965457"/>
            <a:ext cx="10690225" cy="8890"/>
          </a:xfrm>
          <a:custGeom>
            <a:avLst/>
            <a:gdLst/>
            <a:ahLst/>
            <a:cxnLst/>
            <a:rect l="l" t="t" r="r" b="b"/>
            <a:pathLst>
              <a:path w="10690225" h="8890">
                <a:moveTo>
                  <a:pt x="0" y="8305"/>
                </a:moveTo>
                <a:lnTo>
                  <a:pt x="10690161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7666" y="2200328"/>
            <a:ext cx="9395460" cy="2159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0" spc="-10" b="0">
                <a:latin typeface="Cambria"/>
                <a:cs typeface="Cambria"/>
              </a:rPr>
              <a:t>RESILIENCE</a:t>
            </a:r>
            <a:endParaRPr sz="14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715" y="291084"/>
            <a:ext cx="11236451" cy="62925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" y="150876"/>
            <a:ext cx="11707367" cy="65516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7666" y="2200328"/>
            <a:ext cx="9395460" cy="2159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0" spc="-10" b="0">
                <a:latin typeface="Cambria"/>
                <a:cs typeface="Cambria"/>
              </a:rPr>
              <a:t>RESILIENCE</a:t>
            </a:r>
            <a:endParaRPr sz="14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027" y="193548"/>
            <a:ext cx="11731752" cy="65516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3124" y="213359"/>
            <a:ext cx="6989063" cy="644347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42623" y="2573172"/>
            <a:ext cx="2115185" cy="1671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161290">
              <a:lnSpc>
                <a:spcPct val="100000"/>
              </a:lnSpc>
              <a:spcBef>
                <a:spcPts val="100"/>
              </a:spcBef>
            </a:pPr>
            <a:r>
              <a:rPr dirty="0" sz="5400" spc="-10" b="0">
                <a:latin typeface="Cambria"/>
                <a:cs typeface="Cambria"/>
              </a:rPr>
              <a:t>Union County</a:t>
            </a:r>
            <a:endParaRPr sz="5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2459" y="83819"/>
            <a:ext cx="8196084" cy="66080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35795" y="2940870"/>
            <a:ext cx="268351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20" b="0">
                <a:latin typeface="Cambria"/>
                <a:cs typeface="Cambria"/>
              </a:rPr>
              <a:t>Owltown</a:t>
            </a:r>
            <a:endParaRPr sz="5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7666" y="2200328"/>
            <a:ext cx="9395460" cy="2159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0" spc="-10" b="0">
                <a:latin typeface="Cambria"/>
                <a:cs typeface="Cambria"/>
              </a:rPr>
              <a:t>RESILIENCE</a:t>
            </a:r>
            <a:endParaRPr sz="14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315" y="475487"/>
            <a:ext cx="11672315" cy="58628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Barry Brauchi</dc:creator>
  <dc:title>PowerPoint Presentation</dc:title>
  <dcterms:created xsi:type="dcterms:W3CDTF">2022-04-05T16:43:55Z</dcterms:created>
  <dcterms:modified xsi:type="dcterms:W3CDTF">2022-04-05T16:43:55Z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2022-04-04T00:00:00Z</vt:filetime>
  </property>
  <property fmtid="{D5CDD505-2E9C-101B-9397-08002B2CF9AE}" pid="3" name="Creator">
    <vt:lpwstr>Acrobat PDFMaker 22 for PowerPoint</vt:lpwstr>
  </property>
  <property fmtid="{D5CDD505-2E9C-101B-9397-08002B2CF9AE}" pid="4" name="LastSaved">
    <vt:filetime>2022-04-05T00:00:00Z</vt:filetime>
  </property>
</Properties>
</file>