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7" r:id="rId2"/>
  </p:sldMasterIdLst>
  <p:notesMasterIdLst>
    <p:notesMasterId r:id="rId16"/>
  </p:notesMasterIdLst>
  <p:sldIdLst>
    <p:sldId id="256" r:id="rId3"/>
    <p:sldId id="316" r:id="rId4"/>
    <p:sldId id="655" r:id="rId5"/>
    <p:sldId id="661" r:id="rId6"/>
    <p:sldId id="663" r:id="rId7"/>
    <p:sldId id="259" r:id="rId8"/>
    <p:sldId id="664" r:id="rId9"/>
    <p:sldId id="662" r:id="rId10"/>
    <p:sldId id="665" r:id="rId11"/>
    <p:sldId id="658" r:id="rId12"/>
    <p:sldId id="666" r:id="rId13"/>
    <p:sldId id="659" r:id="rId14"/>
    <p:sldId id="62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5E86E8-16D7-4B8D-83C5-E15045A09BA0}" v="517" dt="2025-08-20T15:50:34.7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87530" autoAdjust="0"/>
  </p:normalViewPr>
  <p:slideViewPr>
    <p:cSldViewPr snapToGrid="0">
      <p:cViewPr varScale="1">
        <p:scale>
          <a:sx n="93" d="100"/>
          <a:sy n="93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erry, Rita" userId="81cecb00-4a5e-43c3-b9fb-91bb6d66b9d6" providerId="ADAL" clId="{915E86E8-16D7-4B8D-83C5-E15045A09BA0}"/>
    <pc:docChg chg="undo custSel addSld delSld modSld sldOrd">
      <pc:chgData name="Sperry, Rita" userId="81cecb00-4a5e-43c3-b9fb-91bb6d66b9d6" providerId="ADAL" clId="{915E86E8-16D7-4B8D-83C5-E15045A09BA0}" dt="2025-08-20T15:56:58.560" v="2081" actId="115"/>
      <pc:docMkLst>
        <pc:docMk/>
      </pc:docMkLst>
      <pc:sldChg chg="modSp mod">
        <pc:chgData name="Sperry, Rita" userId="81cecb00-4a5e-43c3-b9fb-91bb6d66b9d6" providerId="ADAL" clId="{915E86E8-16D7-4B8D-83C5-E15045A09BA0}" dt="2025-08-20T13:51:24.243" v="38" actId="20577"/>
        <pc:sldMkLst>
          <pc:docMk/>
          <pc:sldMk cId="345823177" sldId="256"/>
        </pc:sldMkLst>
        <pc:spChg chg="mod">
          <ac:chgData name="Sperry, Rita" userId="81cecb00-4a5e-43c3-b9fb-91bb6d66b9d6" providerId="ADAL" clId="{915E86E8-16D7-4B8D-83C5-E15045A09BA0}" dt="2025-08-20T13:51:16.558" v="15" actId="20577"/>
          <ac:spMkLst>
            <pc:docMk/>
            <pc:sldMk cId="345823177" sldId="256"/>
            <ac:spMk id="2" creationId="{D078BAF9-FE26-F67F-CA9F-5AEA7559ADF9}"/>
          </ac:spMkLst>
        </pc:spChg>
        <pc:spChg chg="mod">
          <ac:chgData name="Sperry, Rita" userId="81cecb00-4a5e-43c3-b9fb-91bb6d66b9d6" providerId="ADAL" clId="{915E86E8-16D7-4B8D-83C5-E15045A09BA0}" dt="2025-08-20T13:51:24.243" v="38" actId="20577"/>
          <ac:spMkLst>
            <pc:docMk/>
            <pc:sldMk cId="345823177" sldId="256"/>
            <ac:spMk id="3" creationId="{602600CE-5BBE-D434-5EA6-558687EBDEA0}"/>
          </ac:spMkLst>
        </pc:spChg>
      </pc:sldChg>
      <pc:sldChg chg="addSp delSp modSp mod modClrScheme delAnim modAnim chgLayout">
        <pc:chgData name="Sperry, Rita" userId="81cecb00-4a5e-43c3-b9fb-91bb6d66b9d6" providerId="ADAL" clId="{915E86E8-16D7-4B8D-83C5-E15045A09BA0}" dt="2025-08-20T15:56:48.844" v="2079" actId="115"/>
        <pc:sldMkLst>
          <pc:docMk/>
          <pc:sldMk cId="1717797523" sldId="259"/>
        </pc:sldMkLst>
        <pc:spChg chg="mod ord">
          <ac:chgData name="Sperry, Rita" userId="81cecb00-4a5e-43c3-b9fb-91bb6d66b9d6" providerId="ADAL" clId="{915E86E8-16D7-4B8D-83C5-E15045A09BA0}" dt="2025-08-20T14:10:46.691" v="599" actId="700"/>
          <ac:spMkLst>
            <pc:docMk/>
            <pc:sldMk cId="1717797523" sldId="259"/>
            <ac:spMk id="2" creationId="{E2A535D9-28FC-C870-EB6C-98CDCBEE4D85}"/>
          </ac:spMkLst>
        </pc:spChg>
        <pc:spChg chg="del mod">
          <ac:chgData name="Sperry, Rita" userId="81cecb00-4a5e-43c3-b9fb-91bb6d66b9d6" providerId="ADAL" clId="{915E86E8-16D7-4B8D-83C5-E15045A09BA0}" dt="2025-08-20T14:21:10.503" v="854" actId="478"/>
          <ac:spMkLst>
            <pc:docMk/>
            <pc:sldMk cId="1717797523" sldId="259"/>
            <ac:spMk id="3" creationId="{DD56CFC4-65BC-8E8F-41EA-3979DF2EB64B}"/>
          </ac:spMkLst>
        </pc:spChg>
        <pc:spChg chg="del mod ord">
          <ac:chgData name="Sperry, Rita" userId="81cecb00-4a5e-43c3-b9fb-91bb6d66b9d6" providerId="ADAL" clId="{915E86E8-16D7-4B8D-83C5-E15045A09BA0}" dt="2025-08-20T14:00:36.044" v="401" actId="700"/>
          <ac:spMkLst>
            <pc:docMk/>
            <pc:sldMk cId="1717797523" sldId="259"/>
            <ac:spMk id="4" creationId="{DF4C9E60-F3EC-87DD-966B-1522F965E185}"/>
          </ac:spMkLst>
        </pc:spChg>
        <pc:spChg chg="mod ord">
          <ac:chgData name="Sperry, Rita" userId="81cecb00-4a5e-43c3-b9fb-91bb6d66b9d6" providerId="ADAL" clId="{915E86E8-16D7-4B8D-83C5-E15045A09BA0}" dt="2025-08-20T14:26:20.099" v="1016" actId="6549"/>
          <ac:spMkLst>
            <pc:docMk/>
            <pc:sldMk cId="1717797523" sldId="259"/>
            <ac:spMk id="5" creationId="{CAF4868D-1B3C-F195-1AD5-2BA828429A1F}"/>
          </ac:spMkLst>
        </pc:spChg>
        <pc:spChg chg="del mod">
          <ac:chgData name="Sperry, Rita" userId="81cecb00-4a5e-43c3-b9fb-91bb6d66b9d6" providerId="ADAL" clId="{915E86E8-16D7-4B8D-83C5-E15045A09BA0}" dt="2025-08-20T14:00:10.814" v="382" actId="478"/>
          <ac:spMkLst>
            <pc:docMk/>
            <pc:sldMk cId="1717797523" sldId="259"/>
            <ac:spMk id="6" creationId="{0CFB3B5B-E7F7-59F6-6C96-A0AACB830C0F}"/>
          </ac:spMkLst>
        </pc:spChg>
        <pc:spChg chg="del">
          <ac:chgData name="Sperry, Rita" userId="81cecb00-4a5e-43c3-b9fb-91bb6d66b9d6" providerId="ADAL" clId="{915E86E8-16D7-4B8D-83C5-E15045A09BA0}" dt="2025-08-20T14:00:03.438" v="377" actId="478"/>
          <ac:spMkLst>
            <pc:docMk/>
            <pc:sldMk cId="1717797523" sldId="259"/>
            <ac:spMk id="7" creationId="{5913DEB5-9D8E-BCF2-F2AC-BBCC638C90AE}"/>
          </ac:spMkLst>
        </pc:spChg>
        <pc:spChg chg="add del mod">
          <ac:chgData name="Sperry, Rita" userId="81cecb00-4a5e-43c3-b9fb-91bb6d66b9d6" providerId="ADAL" clId="{915E86E8-16D7-4B8D-83C5-E15045A09BA0}" dt="2025-08-20T14:00:05.029" v="378" actId="478"/>
          <ac:spMkLst>
            <pc:docMk/>
            <pc:sldMk cId="1717797523" sldId="259"/>
            <ac:spMk id="9" creationId="{C2A1BD8A-C3CE-D01D-F83F-BB9D284D0EAD}"/>
          </ac:spMkLst>
        </pc:spChg>
        <pc:spChg chg="add del mod">
          <ac:chgData name="Sperry, Rita" userId="81cecb00-4a5e-43c3-b9fb-91bb6d66b9d6" providerId="ADAL" clId="{915E86E8-16D7-4B8D-83C5-E15045A09BA0}" dt="2025-08-20T14:00:12.364" v="383" actId="478"/>
          <ac:spMkLst>
            <pc:docMk/>
            <pc:sldMk cId="1717797523" sldId="259"/>
            <ac:spMk id="11" creationId="{76FB7559-5280-C75B-2ACB-0907D7D6B0AC}"/>
          </ac:spMkLst>
        </pc:spChg>
        <pc:spChg chg="add del mod ord">
          <ac:chgData name="Sperry, Rita" userId="81cecb00-4a5e-43c3-b9fb-91bb6d66b9d6" providerId="ADAL" clId="{915E86E8-16D7-4B8D-83C5-E15045A09BA0}" dt="2025-08-20T14:00:40.673" v="402" actId="478"/>
          <ac:spMkLst>
            <pc:docMk/>
            <pc:sldMk cId="1717797523" sldId="259"/>
            <ac:spMk id="12" creationId="{CAB9B40C-9A12-2D27-CCCF-10176441E94B}"/>
          </ac:spMkLst>
        </pc:spChg>
        <pc:spChg chg="add del mod">
          <ac:chgData name="Sperry, Rita" userId="81cecb00-4a5e-43c3-b9fb-91bb6d66b9d6" providerId="ADAL" clId="{915E86E8-16D7-4B8D-83C5-E15045A09BA0}" dt="2025-08-20T14:20:15.956" v="802" actId="478"/>
          <ac:spMkLst>
            <pc:docMk/>
            <pc:sldMk cId="1717797523" sldId="259"/>
            <ac:spMk id="13" creationId="{D640FAEA-CDA3-5634-A4F6-50228EF2F580}"/>
          </ac:spMkLst>
        </pc:spChg>
        <pc:spChg chg="add mod">
          <ac:chgData name="Sperry, Rita" userId="81cecb00-4a5e-43c3-b9fb-91bb6d66b9d6" providerId="ADAL" clId="{915E86E8-16D7-4B8D-83C5-E15045A09BA0}" dt="2025-08-20T14:19:35.401" v="800" actId="14100"/>
          <ac:spMkLst>
            <pc:docMk/>
            <pc:sldMk cId="1717797523" sldId="259"/>
            <ac:spMk id="14" creationId="{9637A3D4-F0FB-66BB-230F-E127F36D84CA}"/>
          </ac:spMkLst>
        </pc:spChg>
        <pc:spChg chg="add del mod">
          <ac:chgData name="Sperry, Rita" userId="81cecb00-4a5e-43c3-b9fb-91bb6d66b9d6" providerId="ADAL" clId="{915E86E8-16D7-4B8D-83C5-E15045A09BA0}" dt="2025-08-20T14:26:15.591" v="1014" actId="478"/>
          <ac:spMkLst>
            <pc:docMk/>
            <pc:sldMk cId="1717797523" sldId="259"/>
            <ac:spMk id="15" creationId="{143A254A-49CE-04B5-1464-AB500E46F5A9}"/>
          </ac:spMkLst>
        </pc:spChg>
        <pc:spChg chg="add mod">
          <ac:chgData name="Sperry, Rita" userId="81cecb00-4a5e-43c3-b9fb-91bb6d66b9d6" providerId="ADAL" clId="{915E86E8-16D7-4B8D-83C5-E15045A09BA0}" dt="2025-08-20T15:56:48.844" v="2079" actId="115"/>
          <ac:spMkLst>
            <pc:docMk/>
            <pc:sldMk cId="1717797523" sldId="259"/>
            <ac:spMk id="16" creationId="{5457491A-798E-044C-D744-2BB8222EC17E}"/>
          </ac:spMkLst>
        </pc:spChg>
        <pc:spChg chg="add del mod">
          <ac:chgData name="Sperry, Rita" userId="81cecb00-4a5e-43c3-b9fb-91bb6d66b9d6" providerId="ADAL" clId="{915E86E8-16D7-4B8D-83C5-E15045A09BA0}" dt="2025-08-20T14:21:39.746" v="895" actId="478"/>
          <ac:spMkLst>
            <pc:docMk/>
            <pc:sldMk cId="1717797523" sldId="259"/>
            <ac:spMk id="17" creationId="{C8673F9F-BF86-1424-63B7-54D2E489FE72}"/>
          </ac:spMkLst>
        </pc:spChg>
        <pc:spChg chg="add del mod">
          <ac:chgData name="Sperry, Rita" userId="81cecb00-4a5e-43c3-b9fb-91bb6d66b9d6" providerId="ADAL" clId="{915E86E8-16D7-4B8D-83C5-E15045A09BA0}" dt="2025-08-20T14:26:17.100" v="1015" actId="478"/>
          <ac:spMkLst>
            <pc:docMk/>
            <pc:sldMk cId="1717797523" sldId="259"/>
            <ac:spMk id="18" creationId="{06DA0944-CF81-860C-4F0B-CDC41791FE56}"/>
          </ac:spMkLst>
        </pc:spChg>
        <pc:picChg chg="del">
          <ac:chgData name="Sperry, Rita" userId="81cecb00-4a5e-43c3-b9fb-91bb6d66b9d6" providerId="ADAL" clId="{915E86E8-16D7-4B8D-83C5-E15045A09BA0}" dt="2025-08-20T14:00:06.882" v="379" actId="478"/>
          <ac:picMkLst>
            <pc:docMk/>
            <pc:sldMk cId="1717797523" sldId="259"/>
            <ac:picMk id="1026" creationId="{123A6F8A-CFEE-A814-0EF5-B44F17C1A783}"/>
          </ac:picMkLst>
        </pc:picChg>
        <pc:picChg chg="del">
          <ac:chgData name="Sperry, Rita" userId="81cecb00-4a5e-43c3-b9fb-91bb6d66b9d6" providerId="ADAL" clId="{915E86E8-16D7-4B8D-83C5-E15045A09BA0}" dt="2025-08-20T14:00:07.607" v="380" actId="478"/>
          <ac:picMkLst>
            <pc:docMk/>
            <pc:sldMk cId="1717797523" sldId="259"/>
            <ac:picMk id="2050" creationId="{0C177FD7-8B2A-8A61-BC29-23376853C4FF}"/>
          </ac:picMkLst>
        </pc:picChg>
      </pc:sldChg>
      <pc:sldChg chg="modSp mod modAnim">
        <pc:chgData name="Sperry, Rita" userId="81cecb00-4a5e-43c3-b9fb-91bb6d66b9d6" providerId="ADAL" clId="{915E86E8-16D7-4B8D-83C5-E15045A09BA0}" dt="2025-08-20T15:14:35.105" v="1986"/>
        <pc:sldMkLst>
          <pc:docMk/>
          <pc:sldMk cId="928869701" sldId="316"/>
        </pc:sldMkLst>
        <pc:graphicFrameChg chg="mod modGraphic">
          <ac:chgData name="Sperry, Rita" userId="81cecb00-4a5e-43c3-b9fb-91bb6d66b9d6" providerId="ADAL" clId="{915E86E8-16D7-4B8D-83C5-E15045A09BA0}" dt="2025-08-20T15:14:27.088" v="1985" actId="20577"/>
          <ac:graphicFrameMkLst>
            <pc:docMk/>
            <pc:sldMk cId="928869701" sldId="316"/>
            <ac:graphicFrameMk id="2" creationId="{82904E4C-EDEB-D08D-E965-D120B50F4E2E}"/>
          </ac:graphicFrameMkLst>
        </pc:graphicFrameChg>
      </pc:sldChg>
      <pc:sldChg chg="modSp">
        <pc:chgData name="Sperry, Rita" userId="81cecb00-4a5e-43c3-b9fb-91bb6d66b9d6" providerId="ADAL" clId="{915E86E8-16D7-4B8D-83C5-E15045A09BA0}" dt="2025-08-20T14:47:19.721" v="1978" actId="113"/>
        <pc:sldMkLst>
          <pc:docMk/>
          <pc:sldMk cId="2247278173" sldId="628"/>
        </pc:sldMkLst>
        <pc:graphicFrameChg chg="mod">
          <ac:chgData name="Sperry, Rita" userId="81cecb00-4a5e-43c3-b9fb-91bb6d66b9d6" providerId="ADAL" clId="{915E86E8-16D7-4B8D-83C5-E15045A09BA0}" dt="2025-08-20T14:47:19.721" v="1978" actId="113"/>
          <ac:graphicFrameMkLst>
            <pc:docMk/>
            <pc:sldMk cId="2247278173" sldId="628"/>
            <ac:graphicFrameMk id="13" creationId="{3DB2C841-093F-19CD-939F-DC0ED27E6368}"/>
          </ac:graphicFrameMkLst>
        </pc:graphicFrameChg>
      </pc:sldChg>
      <pc:sldChg chg="del">
        <pc:chgData name="Sperry, Rita" userId="81cecb00-4a5e-43c3-b9fb-91bb6d66b9d6" providerId="ADAL" clId="{915E86E8-16D7-4B8D-83C5-E15045A09BA0}" dt="2025-08-20T13:57:31.948" v="372" actId="47"/>
        <pc:sldMkLst>
          <pc:docMk/>
          <pc:sldMk cId="1457227193" sldId="645"/>
        </pc:sldMkLst>
      </pc:sldChg>
      <pc:sldChg chg="del">
        <pc:chgData name="Sperry, Rita" userId="81cecb00-4a5e-43c3-b9fb-91bb6d66b9d6" providerId="ADAL" clId="{915E86E8-16D7-4B8D-83C5-E15045A09BA0}" dt="2025-08-20T13:57:22.567" v="371" actId="47"/>
        <pc:sldMkLst>
          <pc:docMk/>
          <pc:sldMk cId="2565486194" sldId="650"/>
        </pc:sldMkLst>
      </pc:sldChg>
      <pc:sldChg chg="addSp delSp modSp mod">
        <pc:chgData name="Sperry, Rita" userId="81cecb00-4a5e-43c3-b9fb-91bb6d66b9d6" providerId="ADAL" clId="{915E86E8-16D7-4B8D-83C5-E15045A09BA0}" dt="2025-08-20T15:48:48.803" v="2027" actId="1076"/>
        <pc:sldMkLst>
          <pc:docMk/>
          <pc:sldMk cId="1465945991" sldId="655"/>
        </pc:sldMkLst>
        <pc:spChg chg="mod">
          <ac:chgData name="Sperry, Rita" userId="81cecb00-4a5e-43c3-b9fb-91bb6d66b9d6" providerId="ADAL" clId="{915E86E8-16D7-4B8D-83C5-E15045A09BA0}" dt="2025-08-20T13:55:32.402" v="291" actId="20577"/>
          <ac:spMkLst>
            <pc:docMk/>
            <pc:sldMk cId="1465945991" sldId="655"/>
            <ac:spMk id="2" creationId="{7B031E0A-3CDA-4EF5-8A42-B1F8D6817779}"/>
          </ac:spMkLst>
        </pc:spChg>
        <pc:spChg chg="add mod">
          <ac:chgData name="Sperry, Rita" userId="81cecb00-4a5e-43c3-b9fb-91bb6d66b9d6" providerId="ADAL" clId="{915E86E8-16D7-4B8D-83C5-E15045A09BA0}" dt="2025-08-20T13:57:02.175" v="370" actId="1076"/>
          <ac:spMkLst>
            <pc:docMk/>
            <pc:sldMk cId="1465945991" sldId="655"/>
            <ac:spMk id="3" creationId="{6074C5D6-0865-F211-073B-1C7827A55715}"/>
          </ac:spMkLst>
        </pc:spChg>
        <pc:spChg chg="mod">
          <ac:chgData name="Sperry, Rita" userId="81cecb00-4a5e-43c3-b9fb-91bb6d66b9d6" providerId="ADAL" clId="{915E86E8-16D7-4B8D-83C5-E15045A09BA0}" dt="2025-08-20T13:55:43.908" v="292" actId="1076"/>
          <ac:spMkLst>
            <pc:docMk/>
            <pc:sldMk cId="1465945991" sldId="655"/>
            <ac:spMk id="5" creationId="{F2FF3C79-87E2-1CFA-92E5-05D510994DED}"/>
          </ac:spMkLst>
        </pc:spChg>
        <pc:spChg chg="add del mod">
          <ac:chgData name="Sperry, Rita" userId="81cecb00-4a5e-43c3-b9fb-91bb6d66b9d6" providerId="ADAL" clId="{915E86E8-16D7-4B8D-83C5-E15045A09BA0}" dt="2025-08-20T15:48:39.313" v="2025" actId="22"/>
          <ac:spMkLst>
            <pc:docMk/>
            <pc:sldMk cId="1465945991" sldId="655"/>
            <ac:spMk id="6" creationId="{48C9A981-F479-344A-266F-3994C29510B6}"/>
          </ac:spMkLst>
        </pc:spChg>
        <pc:picChg chg="del mod">
          <ac:chgData name="Sperry, Rita" userId="81cecb00-4a5e-43c3-b9fb-91bb6d66b9d6" providerId="ADAL" clId="{915E86E8-16D7-4B8D-83C5-E15045A09BA0}" dt="2025-08-20T15:47:24.514" v="2015" actId="478"/>
          <ac:picMkLst>
            <pc:docMk/>
            <pc:sldMk cId="1465945991" sldId="655"/>
            <ac:picMk id="4" creationId="{7EA22458-447A-1CED-5F76-79FF955BF6EA}"/>
          </ac:picMkLst>
        </pc:picChg>
        <pc:picChg chg="add mod">
          <ac:chgData name="Sperry, Rita" userId="81cecb00-4a5e-43c3-b9fb-91bb6d66b9d6" providerId="ADAL" clId="{915E86E8-16D7-4B8D-83C5-E15045A09BA0}" dt="2025-08-20T15:47:27.454" v="2017" actId="1076"/>
          <ac:picMkLst>
            <pc:docMk/>
            <pc:sldMk cId="1465945991" sldId="655"/>
            <ac:picMk id="8" creationId="{E93C9B28-B277-0AA9-B5A7-D5F3BB8B6844}"/>
          </ac:picMkLst>
        </pc:picChg>
        <pc:picChg chg="add del">
          <ac:chgData name="Sperry, Rita" userId="81cecb00-4a5e-43c3-b9fb-91bb6d66b9d6" providerId="ADAL" clId="{915E86E8-16D7-4B8D-83C5-E15045A09BA0}" dt="2025-08-20T15:47:42.265" v="2019" actId="22"/>
          <ac:picMkLst>
            <pc:docMk/>
            <pc:sldMk cId="1465945991" sldId="655"/>
            <ac:picMk id="10" creationId="{0D319F5C-56AF-3F58-BE49-867C60B166A3}"/>
          </ac:picMkLst>
        </pc:picChg>
        <pc:picChg chg="add del mod">
          <ac:chgData name="Sperry, Rita" userId="81cecb00-4a5e-43c3-b9fb-91bb6d66b9d6" providerId="ADAL" clId="{915E86E8-16D7-4B8D-83C5-E15045A09BA0}" dt="2025-08-20T15:48:26.435" v="2022" actId="478"/>
          <ac:picMkLst>
            <pc:docMk/>
            <pc:sldMk cId="1465945991" sldId="655"/>
            <ac:picMk id="12" creationId="{F5107A36-2DBE-B718-1510-0FAD1C40B67F}"/>
          </ac:picMkLst>
        </pc:picChg>
        <pc:picChg chg="add del">
          <ac:chgData name="Sperry, Rita" userId="81cecb00-4a5e-43c3-b9fb-91bb6d66b9d6" providerId="ADAL" clId="{915E86E8-16D7-4B8D-83C5-E15045A09BA0}" dt="2025-08-20T15:48:27.268" v="2024" actId="22"/>
          <ac:picMkLst>
            <pc:docMk/>
            <pc:sldMk cId="1465945991" sldId="655"/>
            <ac:picMk id="14" creationId="{7A77EAA2-403E-C00B-4804-09CD2E98AE58}"/>
          </ac:picMkLst>
        </pc:picChg>
        <pc:picChg chg="add mod ord">
          <ac:chgData name="Sperry, Rita" userId="81cecb00-4a5e-43c3-b9fb-91bb6d66b9d6" providerId="ADAL" clId="{915E86E8-16D7-4B8D-83C5-E15045A09BA0}" dt="2025-08-20T15:48:48.803" v="2027" actId="1076"/>
          <ac:picMkLst>
            <pc:docMk/>
            <pc:sldMk cId="1465945991" sldId="655"/>
            <ac:picMk id="16" creationId="{B8644424-CC58-C5F9-23FD-83D62E483BA4}"/>
          </ac:picMkLst>
        </pc:picChg>
      </pc:sldChg>
      <pc:sldChg chg="modSp mod modAnim">
        <pc:chgData name="Sperry, Rita" userId="81cecb00-4a5e-43c3-b9fb-91bb6d66b9d6" providerId="ADAL" clId="{915E86E8-16D7-4B8D-83C5-E15045A09BA0}" dt="2025-08-20T14:51:48.387" v="1980"/>
        <pc:sldMkLst>
          <pc:docMk/>
          <pc:sldMk cId="1543303559" sldId="658"/>
        </pc:sldMkLst>
        <pc:spChg chg="mod">
          <ac:chgData name="Sperry, Rita" userId="81cecb00-4a5e-43c3-b9fb-91bb6d66b9d6" providerId="ADAL" clId="{915E86E8-16D7-4B8D-83C5-E15045A09BA0}" dt="2025-08-20T14:45:37.756" v="1972" actId="113"/>
          <ac:spMkLst>
            <pc:docMk/>
            <pc:sldMk cId="1543303559" sldId="658"/>
            <ac:spMk id="2" creationId="{13913799-48C6-293A-E15A-839560FF207D}"/>
          </ac:spMkLst>
        </pc:spChg>
      </pc:sldChg>
      <pc:sldChg chg="modSp mod">
        <pc:chgData name="Sperry, Rita" userId="81cecb00-4a5e-43c3-b9fb-91bb6d66b9d6" providerId="ADAL" clId="{915E86E8-16D7-4B8D-83C5-E15045A09BA0}" dt="2025-08-20T14:46:48.575" v="1974" actId="113"/>
        <pc:sldMkLst>
          <pc:docMk/>
          <pc:sldMk cId="1013691982" sldId="659"/>
        </pc:sldMkLst>
        <pc:spChg chg="mod">
          <ac:chgData name="Sperry, Rita" userId="81cecb00-4a5e-43c3-b9fb-91bb6d66b9d6" providerId="ADAL" clId="{915E86E8-16D7-4B8D-83C5-E15045A09BA0}" dt="2025-08-20T14:46:48.575" v="1974" actId="113"/>
          <ac:spMkLst>
            <pc:docMk/>
            <pc:sldMk cId="1013691982" sldId="659"/>
            <ac:spMk id="4" creationId="{EB4C37F1-3BB2-08EF-3483-A8D2D48F07A1}"/>
          </ac:spMkLst>
        </pc:spChg>
      </pc:sldChg>
      <pc:sldChg chg="del">
        <pc:chgData name="Sperry, Rita" userId="81cecb00-4a5e-43c3-b9fb-91bb6d66b9d6" providerId="ADAL" clId="{915E86E8-16D7-4B8D-83C5-E15045A09BA0}" dt="2025-08-20T13:51:47.176" v="39" actId="47"/>
        <pc:sldMkLst>
          <pc:docMk/>
          <pc:sldMk cId="703047534" sldId="660"/>
        </pc:sldMkLst>
      </pc:sldChg>
      <pc:sldChg chg="addSp modSp mod">
        <pc:chgData name="Sperry, Rita" userId="81cecb00-4a5e-43c3-b9fb-91bb6d66b9d6" providerId="ADAL" clId="{915E86E8-16D7-4B8D-83C5-E15045A09BA0}" dt="2025-08-20T14:49:24.980" v="1979" actId="9405"/>
        <pc:sldMkLst>
          <pc:docMk/>
          <pc:sldMk cId="2829994555" sldId="661"/>
        </pc:sldMkLst>
        <pc:spChg chg="mod">
          <ac:chgData name="Sperry, Rita" userId="81cecb00-4a5e-43c3-b9fb-91bb6d66b9d6" providerId="ADAL" clId="{915E86E8-16D7-4B8D-83C5-E15045A09BA0}" dt="2025-08-20T13:54:11.660" v="234" actId="113"/>
          <ac:spMkLst>
            <pc:docMk/>
            <pc:sldMk cId="2829994555" sldId="661"/>
            <ac:spMk id="10" creationId="{FB7747C2-1E14-F5C7-40D0-FEB9CD6A6240}"/>
          </ac:spMkLst>
        </pc:spChg>
        <pc:spChg chg="mod">
          <ac:chgData name="Sperry, Rita" userId="81cecb00-4a5e-43c3-b9fb-91bb6d66b9d6" providerId="ADAL" clId="{915E86E8-16D7-4B8D-83C5-E15045A09BA0}" dt="2025-08-20T13:54:26.539" v="258" actId="14100"/>
          <ac:spMkLst>
            <pc:docMk/>
            <pc:sldMk cId="2829994555" sldId="661"/>
            <ac:spMk id="11" creationId="{4C27FBD0-BADE-D1D8-2FC6-B585ACF3152C}"/>
          </ac:spMkLst>
        </pc:spChg>
        <pc:picChg chg="mod">
          <ac:chgData name="Sperry, Rita" userId="81cecb00-4a5e-43c3-b9fb-91bb6d66b9d6" providerId="ADAL" clId="{915E86E8-16D7-4B8D-83C5-E15045A09BA0}" dt="2025-08-20T13:54:15.714" v="235" actId="1076"/>
          <ac:picMkLst>
            <pc:docMk/>
            <pc:sldMk cId="2829994555" sldId="661"/>
            <ac:picMk id="14" creationId="{BDBFB264-3F3E-350A-A493-65C667462A17}"/>
          </ac:picMkLst>
        </pc:picChg>
        <pc:inkChg chg="add">
          <ac:chgData name="Sperry, Rita" userId="81cecb00-4a5e-43c3-b9fb-91bb6d66b9d6" providerId="ADAL" clId="{915E86E8-16D7-4B8D-83C5-E15045A09BA0}" dt="2025-08-20T14:49:24.980" v="1979" actId="9405"/>
          <ac:inkMkLst>
            <pc:docMk/>
            <pc:sldMk cId="2829994555" sldId="661"/>
            <ac:inkMk id="2" creationId="{3D2EBDD3-FEA8-00D5-2CE3-6FDE6F234D32}"/>
          </ac:inkMkLst>
        </pc:inkChg>
      </pc:sldChg>
      <pc:sldChg chg="addSp delSp modSp add mod modClrScheme delAnim modAnim chgLayout">
        <pc:chgData name="Sperry, Rita" userId="81cecb00-4a5e-43c3-b9fb-91bb6d66b9d6" providerId="ADAL" clId="{915E86E8-16D7-4B8D-83C5-E15045A09BA0}" dt="2025-08-20T15:50:34.798" v="2077" actId="20577"/>
        <pc:sldMkLst>
          <pc:docMk/>
          <pc:sldMk cId="4107577919" sldId="662"/>
        </pc:sldMkLst>
        <pc:spChg chg="mod ord">
          <ac:chgData name="Sperry, Rita" userId="81cecb00-4a5e-43c3-b9fb-91bb6d66b9d6" providerId="ADAL" clId="{915E86E8-16D7-4B8D-83C5-E15045A09BA0}" dt="2025-08-20T14:28:13.360" v="1038" actId="700"/>
          <ac:spMkLst>
            <pc:docMk/>
            <pc:sldMk cId="4107577919" sldId="662"/>
            <ac:spMk id="2" creationId="{C957E6CA-184B-942D-0587-AC62BE4A92AF}"/>
          </ac:spMkLst>
        </pc:spChg>
        <pc:spChg chg="del">
          <ac:chgData name="Sperry, Rita" userId="81cecb00-4a5e-43c3-b9fb-91bb6d66b9d6" providerId="ADAL" clId="{915E86E8-16D7-4B8D-83C5-E15045A09BA0}" dt="2025-08-20T14:28:00.551" v="1034" actId="478"/>
          <ac:spMkLst>
            <pc:docMk/>
            <pc:sldMk cId="4107577919" sldId="662"/>
            <ac:spMk id="3" creationId="{501763BD-3EDD-97E5-B425-2DA82F9861D9}"/>
          </ac:spMkLst>
        </pc:spChg>
        <pc:spChg chg="del">
          <ac:chgData name="Sperry, Rita" userId="81cecb00-4a5e-43c3-b9fb-91bb6d66b9d6" providerId="ADAL" clId="{915E86E8-16D7-4B8D-83C5-E15045A09BA0}" dt="2025-08-20T14:28:02.341" v="1035" actId="478"/>
          <ac:spMkLst>
            <pc:docMk/>
            <pc:sldMk cId="4107577919" sldId="662"/>
            <ac:spMk id="4" creationId="{6D222295-745D-1D19-57E4-700DBE001A62}"/>
          </ac:spMkLst>
        </pc:spChg>
        <pc:spChg chg="del">
          <ac:chgData name="Sperry, Rita" userId="81cecb00-4a5e-43c3-b9fb-91bb6d66b9d6" providerId="ADAL" clId="{915E86E8-16D7-4B8D-83C5-E15045A09BA0}" dt="2025-08-20T14:28:05.780" v="1037" actId="478"/>
          <ac:spMkLst>
            <pc:docMk/>
            <pc:sldMk cId="4107577919" sldId="662"/>
            <ac:spMk id="5" creationId="{FD260725-27E6-6897-13EA-08DA3D711C51}"/>
          </ac:spMkLst>
        </pc:spChg>
        <pc:spChg chg="mod ord">
          <ac:chgData name="Sperry, Rita" userId="81cecb00-4a5e-43c3-b9fb-91bb6d66b9d6" providerId="ADAL" clId="{915E86E8-16D7-4B8D-83C5-E15045A09BA0}" dt="2025-08-20T15:50:34.798" v="2077" actId="20577"/>
          <ac:spMkLst>
            <pc:docMk/>
            <pc:sldMk cId="4107577919" sldId="662"/>
            <ac:spMk id="6" creationId="{8DA4D2E0-3A6A-DFC9-529A-08AF0CF8A080}"/>
          </ac:spMkLst>
        </pc:spChg>
        <pc:spChg chg="del mod ord">
          <ac:chgData name="Sperry, Rita" userId="81cecb00-4a5e-43c3-b9fb-91bb6d66b9d6" providerId="ADAL" clId="{915E86E8-16D7-4B8D-83C5-E15045A09BA0}" dt="2025-08-20T14:28:43.679" v="1055" actId="478"/>
          <ac:spMkLst>
            <pc:docMk/>
            <pc:sldMk cId="4107577919" sldId="662"/>
            <ac:spMk id="7" creationId="{017673C4-9E5D-4FA1-10D1-2ED247EC9DF3}"/>
          </ac:spMkLst>
        </pc:spChg>
        <pc:spChg chg="add del mod">
          <ac:chgData name="Sperry, Rita" userId="81cecb00-4a5e-43c3-b9fb-91bb6d66b9d6" providerId="ADAL" clId="{915E86E8-16D7-4B8D-83C5-E15045A09BA0}" dt="2025-08-20T14:28:04.523" v="1036" actId="478"/>
          <ac:spMkLst>
            <pc:docMk/>
            <pc:sldMk cId="4107577919" sldId="662"/>
            <ac:spMk id="9" creationId="{F3552D53-A7EA-E942-187B-7A0E557502D2}"/>
          </ac:spMkLst>
        </pc:spChg>
        <pc:spChg chg="add del mod ord">
          <ac:chgData name="Sperry, Rita" userId="81cecb00-4a5e-43c3-b9fb-91bb6d66b9d6" providerId="ADAL" clId="{915E86E8-16D7-4B8D-83C5-E15045A09BA0}" dt="2025-08-20T14:28:13.360" v="1038" actId="700"/>
          <ac:spMkLst>
            <pc:docMk/>
            <pc:sldMk cId="4107577919" sldId="662"/>
            <ac:spMk id="11" creationId="{F7FAED1C-0EA6-779E-91EF-1885C9061DFC}"/>
          </ac:spMkLst>
        </pc:spChg>
        <pc:spChg chg="add del mod">
          <ac:chgData name="Sperry, Rita" userId="81cecb00-4a5e-43c3-b9fb-91bb6d66b9d6" providerId="ADAL" clId="{915E86E8-16D7-4B8D-83C5-E15045A09BA0}" dt="2025-08-20T14:28:46.615" v="1056" actId="478"/>
          <ac:spMkLst>
            <pc:docMk/>
            <pc:sldMk cId="4107577919" sldId="662"/>
            <ac:spMk id="13" creationId="{DC11DB67-4329-CB37-B209-8C96E3DEA626}"/>
          </ac:spMkLst>
        </pc:spChg>
        <pc:graphicFrameChg chg="add mod modGraphic">
          <ac:chgData name="Sperry, Rita" userId="81cecb00-4a5e-43c3-b9fb-91bb6d66b9d6" providerId="ADAL" clId="{915E86E8-16D7-4B8D-83C5-E15045A09BA0}" dt="2025-08-20T14:43:56.671" v="1802" actId="1036"/>
          <ac:graphicFrameMkLst>
            <pc:docMk/>
            <pc:sldMk cId="4107577919" sldId="662"/>
            <ac:graphicFrameMk id="14" creationId="{99B5E7AF-511D-C897-E0EB-F3C5C8AC5F76}"/>
          </ac:graphicFrameMkLst>
        </pc:graphicFrameChg>
        <pc:picChg chg="mod">
          <ac:chgData name="Sperry, Rita" userId="81cecb00-4a5e-43c3-b9fb-91bb6d66b9d6" providerId="ADAL" clId="{915E86E8-16D7-4B8D-83C5-E15045A09BA0}" dt="2025-08-20T14:37:41.397" v="1568" actId="1076"/>
          <ac:picMkLst>
            <pc:docMk/>
            <pc:sldMk cId="4107577919" sldId="662"/>
            <ac:picMk id="1026" creationId="{60496549-AA69-A792-2B64-3C15D537B205}"/>
          </ac:picMkLst>
        </pc:picChg>
        <pc:picChg chg="mod">
          <ac:chgData name="Sperry, Rita" userId="81cecb00-4a5e-43c3-b9fb-91bb6d66b9d6" providerId="ADAL" clId="{915E86E8-16D7-4B8D-83C5-E15045A09BA0}" dt="2025-08-20T14:37:43.030" v="1569" actId="1076"/>
          <ac:picMkLst>
            <pc:docMk/>
            <pc:sldMk cId="4107577919" sldId="662"/>
            <ac:picMk id="2050" creationId="{5B3F10BD-FCAB-44E0-5229-B463E9966E12}"/>
          </ac:picMkLst>
        </pc:picChg>
      </pc:sldChg>
      <pc:sldChg chg="add del">
        <pc:chgData name="Sperry, Rita" userId="81cecb00-4a5e-43c3-b9fb-91bb6d66b9d6" providerId="ADAL" clId="{915E86E8-16D7-4B8D-83C5-E15045A09BA0}" dt="2025-08-20T14:08:30.749" v="478"/>
        <pc:sldMkLst>
          <pc:docMk/>
          <pc:sldMk cId="1875073829" sldId="663"/>
        </pc:sldMkLst>
      </pc:sldChg>
      <pc:sldChg chg="modSp new mod ord">
        <pc:chgData name="Sperry, Rita" userId="81cecb00-4a5e-43c3-b9fb-91bb6d66b9d6" providerId="ADAL" clId="{915E86E8-16D7-4B8D-83C5-E15045A09BA0}" dt="2025-08-20T14:24:11.848" v="1011" actId="114"/>
        <pc:sldMkLst>
          <pc:docMk/>
          <pc:sldMk cId="2685748574" sldId="663"/>
        </pc:sldMkLst>
        <pc:spChg chg="mod">
          <ac:chgData name="Sperry, Rita" userId="81cecb00-4a5e-43c3-b9fb-91bb6d66b9d6" providerId="ADAL" clId="{915E86E8-16D7-4B8D-83C5-E15045A09BA0}" dt="2025-08-20T14:10:57.259" v="629" actId="20577"/>
          <ac:spMkLst>
            <pc:docMk/>
            <pc:sldMk cId="2685748574" sldId="663"/>
            <ac:spMk id="2" creationId="{B62451D7-009F-5B98-4281-DB256EFC5696}"/>
          </ac:spMkLst>
        </pc:spChg>
        <pc:spChg chg="mod">
          <ac:chgData name="Sperry, Rita" userId="81cecb00-4a5e-43c3-b9fb-91bb6d66b9d6" providerId="ADAL" clId="{915E86E8-16D7-4B8D-83C5-E15045A09BA0}" dt="2025-08-20T14:24:11.848" v="1011" actId="114"/>
          <ac:spMkLst>
            <pc:docMk/>
            <pc:sldMk cId="2685748574" sldId="663"/>
            <ac:spMk id="3" creationId="{50D1A1A5-E6E2-8F1C-0C87-7E97AE8335D5}"/>
          </ac:spMkLst>
        </pc:spChg>
      </pc:sldChg>
      <pc:sldChg chg="modSp add mod">
        <pc:chgData name="Sperry, Rita" userId="81cecb00-4a5e-43c3-b9fb-91bb6d66b9d6" providerId="ADAL" clId="{915E86E8-16D7-4B8D-83C5-E15045A09BA0}" dt="2025-08-20T15:56:58.560" v="2081" actId="115"/>
        <pc:sldMkLst>
          <pc:docMk/>
          <pc:sldMk cId="2363577915" sldId="664"/>
        </pc:sldMkLst>
        <pc:spChg chg="mod">
          <ac:chgData name="Sperry, Rita" userId="81cecb00-4a5e-43c3-b9fb-91bb6d66b9d6" providerId="ADAL" clId="{915E86E8-16D7-4B8D-83C5-E15045A09BA0}" dt="2025-08-20T15:18:01.626" v="2014" actId="20577"/>
          <ac:spMkLst>
            <pc:docMk/>
            <pc:sldMk cId="2363577915" sldId="664"/>
            <ac:spMk id="5" creationId="{F9AE356F-6333-5E0C-6FFF-0AFDFDC091CE}"/>
          </ac:spMkLst>
        </pc:spChg>
        <pc:spChg chg="mod">
          <ac:chgData name="Sperry, Rita" userId="81cecb00-4a5e-43c3-b9fb-91bb6d66b9d6" providerId="ADAL" clId="{915E86E8-16D7-4B8D-83C5-E15045A09BA0}" dt="2025-08-20T15:56:58.560" v="2081" actId="115"/>
          <ac:spMkLst>
            <pc:docMk/>
            <pc:sldMk cId="2363577915" sldId="664"/>
            <ac:spMk id="16" creationId="{5BA74A46-ADA8-A84D-D496-D26DAF2B7A15}"/>
          </ac:spMkLst>
        </pc:spChg>
      </pc:sldChg>
      <pc:sldChg chg="modSp add mod ord">
        <pc:chgData name="Sperry, Rita" userId="81cecb00-4a5e-43c3-b9fb-91bb6d66b9d6" providerId="ADAL" clId="{915E86E8-16D7-4B8D-83C5-E15045A09BA0}" dt="2025-08-20T14:45:12.292" v="1969" actId="313"/>
        <pc:sldMkLst>
          <pc:docMk/>
          <pc:sldMk cId="3977535771" sldId="665"/>
        </pc:sldMkLst>
        <pc:spChg chg="mod">
          <ac:chgData name="Sperry, Rita" userId="81cecb00-4a5e-43c3-b9fb-91bb6d66b9d6" providerId="ADAL" clId="{915E86E8-16D7-4B8D-83C5-E15045A09BA0}" dt="2025-08-20T14:44:45.364" v="1835" actId="20577"/>
          <ac:spMkLst>
            <pc:docMk/>
            <pc:sldMk cId="3977535771" sldId="665"/>
            <ac:spMk id="2" creationId="{78B49010-AE3C-6664-7F0D-9FE042C83FD8}"/>
          </ac:spMkLst>
        </pc:spChg>
        <pc:spChg chg="mod">
          <ac:chgData name="Sperry, Rita" userId="81cecb00-4a5e-43c3-b9fb-91bb6d66b9d6" providerId="ADAL" clId="{915E86E8-16D7-4B8D-83C5-E15045A09BA0}" dt="2025-08-20T14:45:12.292" v="1969" actId="313"/>
          <ac:spMkLst>
            <pc:docMk/>
            <pc:sldMk cId="3977535771" sldId="665"/>
            <ac:spMk id="3" creationId="{E89B8ECC-284E-B8FF-5835-5A6119C84626}"/>
          </ac:spMkLst>
        </pc:spChg>
      </pc:sldChg>
      <pc:sldChg chg="delSp modSp add mod delAnim">
        <pc:chgData name="Sperry, Rita" userId="81cecb00-4a5e-43c3-b9fb-91bb6d66b9d6" providerId="ADAL" clId="{915E86E8-16D7-4B8D-83C5-E15045A09BA0}" dt="2025-08-20T14:45:44.136" v="1973" actId="113"/>
        <pc:sldMkLst>
          <pc:docMk/>
          <pc:sldMk cId="700474748" sldId="666"/>
        </pc:sldMkLst>
        <pc:spChg chg="mod">
          <ac:chgData name="Sperry, Rita" userId="81cecb00-4a5e-43c3-b9fb-91bb6d66b9d6" providerId="ADAL" clId="{915E86E8-16D7-4B8D-83C5-E15045A09BA0}" dt="2025-08-20T14:45:44.136" v="1973" actId="113"/>
          <ac:spMkLst>
            <pc:docMk/>
            <pc:sldMk cId="700474748" sldId="666"/>
            <ac:spMk id="2" creationId="{0182172E-FD18-098B-2C61-3D1AF113A640}"/>
          </ac:spMkLst>
        </pc:spChg>
        <pc:spChg chg="del">
          <ac:chgData name="Sperry, Rita" userId="81cecb00-4a5e-43c3-b9fb-91bb6d66b9d6" providerId="ADAL" clId="{915E86E8-16D7-4B8D-83C5-E15045A09BA0}" dt="2025-08-20T14:45:28.815" v="1971" actId="478"/>
          <ac:spMkLst>
            <pc:docMk/>
            <pc:sldMk cId="700474748" sldId="666"/>
            <ac:spMk id="3" creationId="{6ADF86FB-9561-E721-EC5F-F6004D37BA15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hyperlink" Target="https://www.tamucc.edu/academics/planning/college-readiness/index.php" TargetMode="External"/><Relationship Id="rId1" Type="http://schemas.openxmlformats.org/officeDocument/2006/relationships/hyperlink" Target="mailto:College.Readiness@tamucc.edu" TargetMode="Externa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amucc.edu/academics/planning/college-readiness/index.php" TargetMode="External"/><Relationship Id="rId3" Type="http://schemas.openxmlformats.org/officeDocument/2006/relationships/hyperlink" Target="mailto:College.Readiness@tamucc.edu" TargetMode="External"/><Relationship Id="rId7" Type="http://schemas.openxmlformats.org/officeDocument/2006/relationships/image" Target="../media/image18.sv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dk2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dk2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2FA324-F972-4E88-A8F5-73B10476A0D8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accent0_3" csCatId="mainScheme" phldr="1"/>
      <dgm:spPr/>
      <dgm:t>
        <a:bodyPr/>
        <a:lstStyle/>
        <a:p>
          <a:endParaRPr lang="en-US"/>
        </a:p>
      </dgm:t>
    </dgm:pt>
    <dgm:pt modelId="{3E8ED784-A639-40B6-84FA-26DAEC1432B2}">
      <dgm:prSet custT="1"/>
      <dgm:spPr/>
      <dgm:t>
        <a:bodyPr/>
        <a:lstStyle/>
        <a:p>
          <a:pPr>
            <a:defRPr cap="all"/>
          </a:pPr>
          <a:r>
            <a:rPr lang="en-US" sz="1600" b="1" cap="none" dirty="0">
              <a:hlinkClick xmlns:r="http://schemas.openxmlformats.org/officeDocument/2006/relationships" r:id="rId1"/>
            </a:rPr>
            <a:t>College.Readiness@tamucc.edu</a:t>
          </a:r>
          <a:endParaRPr lang="en-US" sz="1600" b="1" cap="none" dirty="0"/>
        </a:p>
        <a:p>
          <a:pPr>
            <a:defRPr cap="all"/>
          </a:pPr>
          <a:endParaRPr lang="en-US" sz="1600" cap="none" dirty="0"/>
        </a:p>
      </dgm:t>
    </dgm:pt>
    <dgm:pt modelId="{3FEB6AE4-E85F-494F-B47D-DD28016ADE93}" type="parTrans" cxnId="{4982BF85-0FD5-4DBA-B362-B94C86A96491}">
      <dgm:prSet/>
      <dgm:spPr/>
      <dgm:t>
        <a:bodyPr/>
        <a:lstStyle/>
        <a:p>
          <a:endParaRPr lang="en-US"/>
        </a:p>
      </dgm:t>
    </dgm:pt>
    <dgm:pt modelId="{A132972B-B6CB-40D6-8455-965B923A87E9}" type="sibTrans" cxnId="{4982BF85-0FD5-4DBA-B362-B94C86A96491}">
      <dgm:prSet/>
      <dgm:spPr/>
      <dgm:t>
        <a:bodyPr/>
        <a:lstStyle/>
        <a:p>
          <a:endParaRPr lang="en-US"/>
        </a:p>
      </dgm:t>
    </dgm:pt>
    <dgm:pt modelId="{1EFBAC53-557F-4B5C-81E7-00D928117743}">
      <dgm:prSet custT="1"/>
      <dgm:spPr/>
      <dgm:t>
        <a:bodyPr/>
        <a:lstStyle/>
        <a:p>
          <a:pPr>
            <a:defRPr cap="all"/>
          </a:pPr>
          <a:r>
            <a:rPr lang="en-US" sz="1800" b="1" dirty="0"/>
            <a:t>(361) 825-6793</a:t>
          </a:r>
        </a:p>
      </dgm:t>
    </dgm:pt>
    <dgm:pt modelId="{1F93FBEF-BC5C-44D9-922A-A961EB632BDD}" type="parTrans" cxnId="{47153D58-41FA-42A2-87B5-99D246D439A0}">
      <dgm:prSet/>
      <dgm:spPr/>
      <dgm:t>
        <a:bodyPr/>
        <a:lstStyle/>
        <a:p>
          <a:endParaRPr lang="en-US"/>
        </a:p>
      </dgm:t>
    </dgm:pt>
    <dgm:pt modelId="{A65CB8B8-2D76-4CA6-8828-C2DD683F1D3D}" type="sibTrans" cxnId="{47153D58-41FA-42A2-87B5-99D246D439A0}">
      <dgm:prSet/>
      <dgm:spPr/>
      <dgm:t>
        <a:bodyPr/>
        <a:lstStyle/>
        <a:p>
          <a:endParaRPr lang="en-US"/>
        </a:p>
      </dgm:t>
    </dgm:pt>
    <dgm:pt modelId="{8B85E694-BD53-4042-826A-5A134A96511F}">
      <dgm:prSet custT="1"/>
      <dgm:spPr/>
      <dgm:t>
        <a:bodyPr/>
        <a:lstStyle/>
        <a:p>
          <a:pPr>
            <a:defRPr cap="all"/>
          </a:pPr>
          <a:r>
            <a:rPr lang="en-US" sz="1600" b="1" cap="none" dirty="0">
              <a:hlinkClick xmlns:r="http://schemas.openxmlformats.org/officeDocument/2006/relationships" r:id="rId2"/>
            </a:rPr>
            <a:t>https://www.tamucc.edu/</a:t>
          </a:r>
        </a:p>
        <a:p>
          <a:pPr>
            <a:defRPr cap="all"/>
          </a:pPr>
          <a:r>
            <a:rPr lang="en-US" sz="1600" b="1" cap="none" dirty="0">
              <a:hlinkClick xmlns:r="http://schemas.openxmlformats.org/officeDocument/2006/relationships" r:id="rId2"/>
            </a:rPr>
            <a:t>academics/planning/</a:t>
          </a:r>
        </a:p>
      </dgm:t>
    </dgm:pt>
    <dgm:pt modelId="{E55D2D0D-4D7F-4EA9-9454-DF80B33DFFC7}" type="parTrans" cxnId="{401720CE-EB98-463F-A456-4BC7E974F863}">
      <dgm:prSet/>
      <dgm:spPr/>
      <dgm:t>
        <a:bodyPr/>
        <a:lstStyle/>
        <a:p>
          <a:endParaRPr lang="en-US"/>
        </a:p>
      </dgm:t>
    </dgm:pt>
    <dgm:pt modelId="{EAE30620-154C-49FA-84BF-46D46DA370A9}" type="sibTrans" cxnId="{401720CE-EB98-463F-A456-4BC7E974F863}">
      <dgm:prSet/>
      <dgm:spPr/>
      <dgm:t>
        <a:bodyPr/>
        <a:lstStyle/>
        <a:p>
          <a:endParaRPr lang="en-US"/>
        </a:p>
      </dgm:t>
    </dgm:pt>
    <dgm:pt modelId="{1563D45E-152E-4283-8D21-FF0956843D48}" type="pres">
      <dgm:prSet presAssocID="{102FA324-F972-4E88-A8F5-73B10476A0D8}" presName="root" presStyleCnt="0">
        <dgm:presLayoutVars>
          <dgm:dir/>
          <dgm:resizeHandles val="exact"/>
        </dgm:presLayoutVars>
      </dgm:prSet>
      <dgm:spPr/>
    </dgm:pt>
    <dgm:pt modelId="{1341C6A0-2E71-477D-BB8E-FCBD072BF6E2}" type="pres">
      <dgm:prSet presAssocID="{3E8ED784-A639-40B6-84FA-26DAEC1432B2}" presName="compNode" presStyleCnt="0"/>
      <dgm:spPr/>
    </dgm:pt>
    <dgm:pt modelId="{233F496D-9188-4C3C-9AE1-0AEE1EF7C24F}" type="pres">
      <dgm:prSet presAssocID="{3E8ED784-A639-40B6-84FA-26DAEC1432B2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  <a:solidFill>
          <a:srgbClr val="00B0F0"/>
        </a:solidFill>
      </dgm:spPr>
    </dgm:pt>
    <dgm:pt modelId="{38C2444E-036E-4003-B964-557A29A011C8}" type="pres">
      <dgm:prSet presAssocID="{3E8ED784-A639-40B6-84FA-26DAEC1432B2}" presName="iconRect" presStyleLbl="node1" presStyleIdx="0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BE6EC992-5DCF-4F47-B981-42C38893D6F4}" type="pres">
      <dgm:prSet presAssocID="{3E8ED784-A639-40B6-84FA-26DAEC1432B2}" presName="spaceRect" presStyleCnt="0"/>
      <dgm:spPr/>
    </dgm:pt>
    <dgm:pt modelId="{AA752936-C41F-45D0-A6F8-A7FCB3EF38D5}" type="pres">
      <dgm:prSet presAssocID="{3E8ED784-A639-40B6-84FA-26DAEC1432B2}" presName="textRect" presStyleLbl="revTx" presStyleIdx="0" presStyleCnt="3" custScaleX="109917">
        <dgm:presLayoutVars>
          <dgm:chMax val="1"/>
          <dgm:chPref val="1"/>
        </dgm:presLayoutVars>
      </dgm:prSet>
      <dgm:spPr/>
    </dgm:pt>
    <dgm:pt modelId="{A18F898C-0F21-4EDF-AD0E-EEE6356FD78A}" type="pres">
      <dgm:prSet presAssocID="{A132972B-B6CB-40D6-8455-965B923A87E9}" presName="sibTrans" presStyleCnt="0"/>
      <dgm:spPr/>
    </dgm:pt>
    <dgm:pt modelId="{8144BF82-2D51-43E1-9E69-DE040080D37A}" type="pres">
      <dgm:prSet presAssocID="{1EFBAC53-557F-4B5C-81E7-00D928117743}" presName="compNode" presStyleCnt="0"/>
      <dgm:spPr/>
    </dgm:pt>
    <dgm:pt modelId="{927C1F61-B9AE-4F1A-880B-530E83149F92}" type="pres">
      <dgm:prSet presAssocID="{1EFBAC53-557F-4B5C-81E7-00D928117743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  <a:solidFill>
          <a:srgbClr val="92D050"/>
        </a:solidFill>
      </dgm:spPr>
    </dgm:pt>
    <dgm:pt modelId="{9A5B7643-E937-4C23-B28F-AEF9DCBF3B4C}" type="pres">
      <dgm:prSet presAssocID="{1EFBAC53-557F-4B5C-81E7-00D928117743}" presName="iconRect" presStyleLbl="node1" presStyleIdx="1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eaker Phone"/>
        </a:ext>
      </dgm:extLst>
    </dgm:pt>
    <dgm:pt modelId="{3B878AB8-FFB2-414B-A5C7-B5419513787E}" type="pres">
      <dgm:prSet presAssocID="{1EFBAC53-557F-4B5C-81E7-00D928117743}" presName="spaceRect" presStyleCnt="0"/>
      <dgm:spPr/>
    </dgm:pt>
    <dgm:pt modelId="{630F24B3-BE32-4E56-A594-8ED8B19F45C8}" type="pres">
      <dgm:prSet presAssocID="{1EFBAC53-557F-4B5C-81E7-00D928117743}" presName="textRect" presStyleLbl="revTx" presStyleIdx="1" presStyleCnt="3">
        <dgm:presLayoutVars>
          <dgm:chMax val="1"/>
          <dgm:chPref val="1"/>
        </dgm:presLayoutVars>
      </dgm:prSet>
      <dgm:spPr/>
    </dgm:pt>
    <dgm:pt modelId="{6A7F0022-2BDC-4643-AC24-F2790D88D9FF}" type="pres">
      <dgm:prSet presAssocID="{A65CB8B8-2D76-4CA6-8828-C2DD683F1D3D}" presName="sibTrans" presStyleCnt="0"/>
      <dgm:spPr/>
    </dgm:pt>
    <dgm:pt modelId="{E2D57C62-5904-4115-A587-FCBF4ACCC153}" type="pres">
      <dgm:prSet presAssocID="{8B85E694-BD53-4042-826A-5A134A96511F}" presName="compNode" presStyleCnt="0"/>
      <dgm:spPr/>
    </dgm:pt>
    <dgm:pt modelId="{742DEF8D-FC2B-432A-8662-63A2C4034F1E}" type="pres">
      <dgm:prSet presAssocID="{8B85E694-BD53-4042-826A-5A134A96511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  <a:solidFill>
          <a:srgbClr val="00B050"/>
        </a:solidFill>
      </dgm:spPr>
    </dgm:pt>
    <dgm:pt modelId="{E1589ADC-ED88-46D9-9B73-509ED45A3BA8}" type="pres">
      <dgm:prSet presAssocID="{8B85E694-BD53-4042-826A-5A134A96511F}" presName="iconRect" presStyleLbl="node1" presStyleIdx="2" presStyleCnt="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F34A0182-B822-446D-86E0-69CA5E23FC2C}" type="pres">
      <dgm:prSet presAssocID="{8B85E694-BD53-4042-826A-5A134A96511F}" presName="spaceRect" presStyleCnt="0"/>
      <dgm:spPr/>
    </dgm:pt>
    <dgm:pt modelId="{0ACDD002-3037-4479-8008-B330D9DC4A09}" type="pres">
      <dgm:prSet presAssocID="{8B85E694-BD53-4042-826A-5A134A96511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A6CBE18-FEAA-4D43-8939-A02DCA33CF3C}" type="presOf" srcId="{3E8ED784-A639-40B6-84FA-26DAEC1432B2}" destId="{AA752936-C41F-45D0-A6F8-A7FCB3EF38D5}" srcOrd="0" destOrd="0" presId="urn:microsoft.com/office/officeart/2018/5/layout/IconLeafLabelList"/>
    <dgm:cxn modelId="{E894A96B-383B-46C3-A037-C6D203AF63A5}" type="presOf" srcId="{8B85E694-BD53-4042-826A-5A134A96511F}" destId="{0ACDD002-3037-4479-8008-B330D9DC4A09}" srcOrd="0" destOrd="0" presId="urn:microsoft.com/office/officeart/2018/5/layout/IconLeafLabelList"/>
    <dgm:cxn modelId="{47153D58-41FA-42A2-87B5-99D246D439A0}" srcId="{102FA324-F972-4E88-A8F5-73B10476A0D8}" destId="{1EFBAC53-557F-4B5C-81E7-00D928117743}" srcOrd="1" destOrd="0" parTransId="{1F93FBEF-BC5C-44D9-922A-A961EB632BDD}" sibTransId="{A65CB8B8-2D76-4CA6-8828-C2DD683F1D3D}"/>
    <dgm:cxn modelId="{4982BF85-0FD5-4DBA-B362-B94C86A96491}" srcId="{102FA324-F972-4E88-A8F5-73B10476A0D8}" destId="{3E8ED784-A639-40B6-84FA-26DAEC1432B2}" srcOrd="0" destOrd="0" parTransId="{3FEB6AE4-E85F-494F-B47D-DD28016ADE93}" sibTransId="{A132972B-B6CB-40D6-8455-965B923A87E9}"/>
    <dgm:cxn modelId="{F8B2A8C4-C9CD-49C2-BF01-8AF4AC435149}" type="presOf" srcId="{102FA324-F972-4E88-A8F5-73B10476A0D8}" destId="{1563D45E-152E-4283-8D21-FF0956843D48}" srcOrd="0" destOrd="0" presId="urn:microsoft.com/office/officeart/2018/5/layout/IconLeafLabelList"/>
    <dgm:cxn modelId="{401720CE-EB98-463F-A456-4BC7E974F863}" srcId="{102FA324-F972-4E88-A8F5-73B10476A0D8}" destId="{8B85E694-BD53-4042-826A-5A134A96511F}" srcOrd="2" destOrd="0" parTransId="{E55D2D0D-4D7F-4EA9-9454-DF80B33DFFC7}" sibTransId="{EAE30620-154C-49FA-84BF-46D46DA370A9}"/>
    <dgm:cxn modelId="{6DE547DF-8092-4AC7-A66A-FB37ED64E318}" type="presOf" srcId="{1EFBAC53-557F-4B5C-81E7-00D928117743}" destId="{630F24B3-BE32-4E56-A594-8ED8B19F45C8}" srcOrd="0" destOrd="0" presId="urn:microsoft.com/office/officeart/2018/5/layout/IconLeafLabelList"/>
    <dgm:cxn modelId="{E1764FC4-C2CD-49C2-8880-74043D718A5E}" type="presParOf" srcId="{1563D45E-152E-4283-8D21-FF0956843D48}" destId="{1341C6A0-2E71-477D-BB8E-FCBD072BF6E2}" srcOrd="0" destOrd="0" presId="urn:microsoft.com/office/officeart/2018/5/layout/IconLeafLabelList"/>
    <dgm:cxn modelId="{A3341E8D-98AB-4029-A41E-733F8811CDCC}" type="presParOf" srcId="{1341C6A0-2E71-477D-BB8E-FCBD072BF6E2}" destId="{233F496D-9188-4C3C-9AE1-0AEE1EF7C24F}" srcOrd="0" destOrd="0" presId="urn:microsoft.com/office/officeart/2018/5/layout/IconLeafLabelList"/>
    <dgm:cxn modelId="{0C3C5AED-1FF5-4F61-B12C-049C97C333E7}" type="presParOf" srcId="{1341C6A0-2E71-477D-BB8E-FCBD072BF6E2}" destId="{38C2444E-036E-4003-B964-557A29A011C8}" srcOrd="1" destOrd="0" presId="urn:microsoft.com/office/officeart/2018/5/layout/IconLeafLabelList"/>
    <dgm:cxn modelId="{96021315-A7AD-419C-BD45-F423A022E67F}" type="presParOf" srcId="{1341C6A0-2E71-477D-BB8E-FCBD072BF6E2}" destId="{BE6EC992-5DCF-4F47-B981-42C38893D6F4}" srcOrd="2" destOrd="0" presId="urn:microsoft.com/office/officeart/2018/5/layout/IconLeafLabelList"/>
    <dgm:cxn modelId="{B8C2921A-FD73-4437-B090-7E0F4DD0715C}" type="presParOf" srcId="{1341C6A0-2E71-477D-BB8E-FCBD072BF6E2}" destId="{AA752936-C41F-45D0-A6F8-A7FCB3EF38D5}" srcOrd="3" destOrd="0" presId="urn:microsoft.com/office/officeart/2018/5/layout/IconLeafLabelList"/>
    <dgm:cxn modelId="{7CC7E3F7-CF4F-47CA-9507-C74A45B5DEF9}" type="presParOf" srcId="{1563D45E-152E-4283-8D21-FF0956843D48}" destId="{A18F898C-0F21-4EDF-AD0E-EEE6356FD78A}" srcOrd="1" destOrd="0" presId="urn:microsoft.com/office/officeart/2018/5/layout/IconLeafLabelList"/>
    <dgm:cxn modelId="{80F5DF52-035D-49F4-B872-FBAE61B9CF7D}" type="presParOf" srcId="{1563D45E-152E-4283-8D21-FF0956843D48}" destId="{8144BF82-2D51-43E1-9E69-DE040080D37A}" srcOrd="2" destOrd="0" presId="urn:microsoft.com/office/officeart/2018/5/layout/IconLeafLabelList"/>
    <dgm:cxn modelId="{868FC9E9-A0FB-4803-B1E0-CF03A18EAA2C}" type="presParOf" srcId="{8144BF82-2D51-43E1-9E69-DE040080D37A}" destId="{927C1F61-B9AE-4F1A-880B-530E83149F92}" srcOrd="0" destOrd="0" presId="urn:microsoft.com/office/officeart/2018/5/layout/IconLeafLabelList"/>
    <dgm:cxn modelId="{4190D2C6-AD4E-4684-9CF4-383501F60EBE}" type="presParOf" srcId="{8144BF82-2D51-43E1-9E69-DE040080D37A}" destId="{9A5B7643-E937-4C23-B28F-AEF9DCBF3B4C}" srcOrd="1" destOrd="0" presId="urn:microsoft.com/office/officeart/2018/5/layout/IconLeafLabelList"/>
    <dgm:cxn modelId="{C4743C74-2C78-496C-8FE1-21891A340A03}" type="presParOf" srcId="{8144BF82-2D51-43E1-9E69-DE040080D37A}" destId="{3B878AB8-FFB2-414B-A5C7-B5419513787E}" srcOrd="2" destOrd="0" presId="urn:microsoft.com/office/officeart/2018/5/layout/IconLeafLabelList"/>
    <dgm:cxn modelId="{024782A6-3C40-4D89-9B97-F50FCE308A02}" type="presParOf" srcId="{8144BF82-2D51-43E1-9E69-DE040080D37A}" destId="{630F24B3-BE32-4E56-A594-8ED8B19F45C8}" srcOrd="3" destOrd="0" presId="urn:microsoft.com/office/officeart/2018/5/layout/IconLeafLabelList"/>
    <dgm:cxn modelId="{601369E2-AC16-44E5-8C19-463BC92A19CA}" type="presParOf" srcId="{1563D45E-152E-4283-8D21-FF0956843D48}" destId="{6A7F0022-2BDC-4643-AC24-F2790D88D9FF}" srcOrd="3" destOrd="0" presId="urn:microsoft.com/office/officeart/2018/5/layout/IconLeafLabelList"/>
    <dgm:cxn modelId="{2524321F-5F03-46BE-9C3C-D31B9E3CA1BF}" type="presParOf" srcId="{1563D45E-152E-4283-8D21-FF0956843D48}" destId="{E2D57C62-5904-4115-A587-FCBF4ACCC153}" srcOrd="4" destOrd="0" presId="urn:microsoft.com/office/officeart/2018/5/layout/IconLeafLabelList"/>
    <dgm:cxn modelId="{9382F33A-5798-41A9-8BCA-DBE1354D435D}" type="presParOf" srcId="{E2D57C62-5904-4115-A587-FCBF4ACCC153}" destId="{742DEF8D-FC2B-432A-8662-63A2C4034F1E}" srcOrd="0" destOrd="0" presId="urn:microsoft.com/office/officeart/2018/5/layout/IconLeafLabelList"/>
    <dgm:cxn modelId="{50B16658-F73D-4B94-B995-EF254D522406}" type="presParOf" srcId="{E2D57C62-5904-4115-A587-FCBF4ACCC153}" destId="{E1589ADC-ED88-46D9-9B73-509ED45A3BA8}" srcOrd="1" destOrd="0" presId="urn:microsoft.com/office/officeart/2018/5/layout/IconLeafLabelList"/>
    <dgm:cxn modelId="{1B173025-E8AC-4145-B204-7A5C9571DD29}" type="presParOf" srcId="{E2D57C62-5904-4115-A587-FCBF4ACCC153}" destId="{F34A0182-B822-446D-86E0-69CA5E23FC2C}" srcOrd="2" destOrd="0" presId="urn:microsoft.com/office/officeart/2018/5/layout/IconLeafLabelList"/>
    <dgm:cxn modelId="{425F3092-1697-4D9C-9764-125FC979A006}" type="presParOf" srcId="{E2D57C62-5904-4115-A587-FCBF4ACCC153}" destId="{0ACDD002-3037-4479-8008-B330D9DC4A0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3F496D-9188-4C3C-9AE1-0AEE1EF7C24F}">
      <dsp:nvSpPr>
        <dsp:cNvPr id="0" name=""/>
        <dsp:cNvSpPr/>
      </dsp:nvSpPr>
      <dsp:spPr>
        <a:xfrm>
          <a:off x="762300" y="600668"/>
          <a:ext cx="1852875" cy="1852875"/>
        </a:xfrm>
        <a:prstGeom prst="round2DiagRect">
          <a:avLst>
            <a:gd name="adj1" fmla="val 29727"/>
            <a:gd name="adj2" fmla="val 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C2444E-036E-4003-B964-557A29A011C8}">
      <dsp:nvSpPr>
        <dsp:cNvPr id="0" name=""/>
        <dsp:cNvSpPr/>
      </dsp:nvSpPr>
      <dsp:spPr>
        <a:xfrm>
          <a:off x="1157175" y="995543"/>
          <a:ext cx="1063125" cy="10631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52936-C41F-45D0-A6F8-A7FCB3EF38D5}">
      <dsp:nvSpPr>
        <dsp:cNvPr id="0" name=""/>
        <dsp:cNvSpPr/>
      </dsp:nvSpPr>
      <dsp:spPr>
        <a:xfrm>
          <a:off x="19373" y="3030669"/>
          <a:ext cx="3338728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cap="none" dirty="0">
              <a:hlinkClick xmlns:r="http://schemas.openxmlformats.org/officeDocument/2006/relationships" r:id="rId3"/>
            </a:rPr>
            <a:t>College.Readiness@tamucc.edu</a:t>
          </a:r>
          <a:endParaRPr lang="en-US" sz="1600" b="1" kern="1200" cap="none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1600" kern="1200" cap="none" dirty="0"/>
        </a:p>
      </dsp:txBody>
      <dsp:txXfrm>
        <a:off x="19373" y="3030669"/>
        <a:ext cx="3338728" cy="720000"/>
      </dsp:txXfrm>
    </dsp:sp>
    <dsp:sp modelId="{927C1F61-B9AE-4F1A-880B-530E83149F92}">
      <dsp:nvSpPr>
        <dsp:cNvPr id="0" name=""/>
        <dsp:cNvSpPr/>
      </dsp:nvSpPr>
      <dsp:spPr>
        <a:xfrm>
          <a:off x="4481976" y="600668"/>
          <a:ext cx="1852875" cy="1852875"/>
        </a:xfrm>
        <a:prstGeom prst="round2DiagRect">
          <a:avLst>
            <a:gd name="adj1" fmla="val 29727"/>
            <a:gd name="adj2" fmla="val 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5B7643-E937-4C23-B28F-AEF9DCBF3B4C}">
      <dsp:nvSpPr>
        <dsp:cNvPr id="0" name=""/>
        <dsp:cNvSpPr/>
      </dsp:nvSpPr>
      <dsp:spPr>
        <a:xfrm>
          <a:off x="4876851" y="995543"/>
          <a:ext cx="1063125" cy="1063125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F24B3-BE32-4E56-A594-8ED8B19F45C8}">
      <dsp:nvSpPr>
        <dsp:cNvPr id="0" name=""/>
        <dsp:cNvSpPr/>
      </dsp:nvSpPr>
      <dsp:spPr>
        <a:xfrm>
          <a:off x="3889664" y="3030669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kern="1200" dirty="0"/>
            <a:t>(361) 825-6793</a:t>
          </a:r>
        </a:p>
      </dsp:txBody>
      <dsp:txXfrm>
        <a:off x="3889664" y="3030669"/>
        <a:ext cx="3037500" cy="720000"/>
      </dsp:txXfrm>
    </dsp:sp>
    <dsp:sp modelId="{742DEF8D-FC2B-432A-8662-63A2C4034F1E}">
      <dsp:nvSpPr>
        <dsp:cNvPr id="0" name=""/>
        <dsp:cNvSpPr/>
      </dsp:nvSpPr>
      <dsp:spPr>
        <a:xfrm>
          <a:off x="8051039" y="600668"/>
          <a:ext cx="1852875" cy="1852875"/>
        </a:xfrm>
        <a:prstGeom prst="round2DiagRect">
          <a:avLst>
            <a:gd name="adj1" fmla="val 29727"/>
            <a:gd name="adj2" fmla="val 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589ADC-ED88-46D9-9B73-509ED45A3BA8}">
      <dsp:nvSpPr>
        <dsp:cNvPr id="0" name=""/>
        <dsp:cNvSpPr/>
      </dsp:nvSpPr>
      <dsp:spPr>
        <a:xfrm>
          <a:off x="8445914" y="995543"/>
          <a:ext cx="1063125" cy="1063125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DD002-3037-4479-8008-B330D9DC4A09}">
      <dsp:nvSpPr>
        <dsp:cNvPr id="0" name=""/>
        <dsp:cNvSpPr/>
      </dsp:nvSpPr>
      <dsp:spPr>
        <a:xfrm>
          <a:off x="7458726" y="3030669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cap="none" dirty="0">
              <a:hlinkClick xmlns:r="http://schemas.openxmlformats.org/officeDocument/2006/relationships" r:id="rId8"/>
            </a:rPr>
            <a:t>https://www.tamucc.edu/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 cap="none" dirty="0">
              <a:hlinkClick xmlns:r="http://schemas.openxmlformats.org/officeDocument/2006/relationships" r:id="rId8"/>
            </a:rPr>
            <a:t>academics/planning/</a:t>
          </a:r>
        </a:p>
      </dsp:txBody>
      <dsp:txXfrm>
        <a:off x="7458726" y="3030669"/>
        <a:ext cx="3037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8-20T14:49:24.98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1,'130'0,"1116"23,-813-17,-377-6,-19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2E38C-7EA0-44CE-B183-5A9C942B463B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D88A6-F784-4977-A1C6-985E71581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0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3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65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78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78772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BD67-B37A-4DEF-9054-A91A6B18355E}" type="datetime8">
              <a:rPr lang="en-US" noProof="0" smtClean="0"/>
              <a:t>8/20/2025 8:49 AM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C19ED-7CFA-4AF2-BE7E-6017F4B12C94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EFBAD01-7A3E-42FB-9A1E-EAF5F97616A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62001" y="2981325"/>
            <a:ext cx="1866900" cy="282892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E983FCBB-03A1-486A-BDE2-92BD88EA0FC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29006" y="2981325"/>
            <a:ext cx="1866900" cy="282892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5034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bg bwMode="grayWhite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C8E5ED0-7922-414F-9B0F-CA82F0A3C660}"/>
              </a:ext>
            </a:extLst>
          </p:cNvPr>
          <p:cNvSpPr/>
          <p:nvPr userDrawn="1"/>
        </p:nvSpPr>
        <p:spPr>
          <a:xfrm>
            <a:off x="0" y="1540330"/>
            <a:ext cx="12192000" cy="47156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AC8F6D-0687-481A-9761-11AB8A79722C}"/>
              </a:ext>
            </a:extLst>
          </p:cNvPr>
          <p:cNvSpPr/>
          <p:nvPr userDrawn="1"/>
        </p:nvSpPr>
        <p:spPr>
          <a:xfrm>
            <a:off x="0" y="1"/>
            <a:ext cx="12191999" cy="15474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8571" y="6314440"/>
            <a:ext cx="3814856" cy="365125"/>
          </a:xfrm>
        </p:spPr>
        <p:txBody>
          <a:bodyPr/>
          <a:lstStyle/>
          <a:p>
            <a:fld id="{4AE13B8D-7A39-483F-9092-AB66B2338492}" type="datetime8">
              <a:rPr lang="en-US" noProof="0" smtClean="0"/>
              <a:t>8/20/2025 8:49 AM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  <a:p>
            <a:endParaRPr lang="en-US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EFBAD01-7A3E-42FB-9A1E-EAF5F97616A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61999" y="2875327"/>
            <a:ext cx="3348000" cy="2291676"/>
          </a:xfrm>
        </p:spPr>
        <p:txBody>
          <a:bodyPr anchor="ctr" anchorCtr="0"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Freeform 6" title="Page Number Shape">
            <a:extLst>
              <a:ext uri="{FF2B5EF4-FFF2-40B4-BE49-F238E27FC236}">
                <a16:creationId xmlns:a16="http://schemas.microsoft.com/office/drawing/2014/main" id="{0370AA61-B230-4320-8591-17B9EA527174}"/>
              </a:ext>
            </a:extLst>
          </p:cNvPr>
          <p:cNvSpPr/>
          <p:nvPr userDrawn="1"/>
        </p:nvSpPr>
        <p:spPr bwMode="auto">
          <a:xfrm>
            <a:off x="11792583" y="35647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AAC19ED-7CFA-4AF2-BE7E-6017F4B12C94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6" name="Content Placeholder 7">
            <a:extLst>
              <a:ext uri="{FF2B5EF4-FFF2-40B4-BE49-F238E27FC236}">
                <a16:creationId xmlns:a16="http://schemas.microsoft.com/office/drawing/2014/main" id="{2A783413-0A31-4F6C-B545-866183ABB00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081999" y="2875327"/>
            <a:ext cx="3348000" cy="2291676"/>
          </a:xfrm>
        </p:spPr>
        <p:txBody>
          <a:bodyPr anchor="ctr" anchorCtr="0"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4C76CE-242A-40DC-B9BA-9F6CD2FEBA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ltGray">
          <a:xfrm>
            <a:off x="761999" y="280278"/>
            <a:ext cx="10676571" cy="1002422"/>
          </a:xfrm>
        </p:spPr>
        <p:txBody>
          <a:bodyPr anchor="ctr" anchorCtr="0"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40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8EF4F-B1B4-3677-E603-E936E92A3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F6561F-F9B4-DBF6-23A7-B56F8E309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5F88B-3F12-8DE7-8C9D-B6C6C31CB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8747-4367-4BD2-8D51-C97E202738E2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23864-A76B-A5AC-6D8B-3ED1AAA7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338DC-76C2-2F25-05BF-81F3EF1DE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857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78C0-2FE8-583F-AA8B-3EB4328D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CE884-4F20-1E74-3CCF-750D7845B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828E0-EF69-9665-F2FD-0AE6156F0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5A3C-5767-4844-A0A3-83778C2E5409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E09A3-59C6-5924-0C23-285A912E9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ED386-6CF2-C0B6-4628-6FEDB5E6F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22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19575-B225-6BDB-1AE6-51B60E6DC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D0872-BDEA-9D86-024F-C33BFCC92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C6384-C924-DFC2-B2FD-0F917A920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07A8-A5CF-4D38-AB86-7EDDA87A85D4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9C8BD-1AE6-809C-1C09-952565E77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65D6B-96A1-6869-2FF4-C44EAEDF2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86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3AE54-F1EF-5C20-1FBF-909BD704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43A25-C8B4-7660-8A6A-B74EAA24E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91272-CFF3-BAAE-93FE-5EFB503B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1FD8E2-06B4-ECF5-9E13-82274504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CD27C-8599-43EF-BA1D-14DDC1946E06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AC6C-C790-FA97-D7BD-0CD3FCE70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12B58A-DD90-8856-DF77-6C13CA8B5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60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2797B-27BF-1094-F85B-A2BB3B1BF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CC3B4-FDBC-7952-F7DA-251C3AFA6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1FF18A-EFE7-095A-4182-B374DF130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811E6-63D7-1409-5A42-1549CEAB2A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702B0F-3403-B1BC-6F0B-D38B9919FE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72E401-750E-F315-7A7C-24E09355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3D99-809A-49C0-96E5-4250D0B498EE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E865A4-9F6A-634A-6B94-CE5A68869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FA74C3-DF0E-94F7-7D02-F92662D21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38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54ACD-E87D-1054-C93E-9015FD8B2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03F78D-30A5-DCC7-87B6-4D223D320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DE9B-B678-4EFB-BB7D-A4370204A0B0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C966B6-89E9-DD8A-5E50-78F8D99CA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504A8D-1ACF-5177-006B-357E6081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60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90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FE6267-EB43-41EA-58D7-4357027C9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12DA-F765-4142-A6A3-A8ED7235E082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4C5AC-6D09-E9C0-6826-ACDBA502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E6C7DA-927A-7506-444E-059C31B6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067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BC761-738C-8BDB-B30E-F98239429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905FE-BA44-AAF4-BC0D-C37D053C4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AEA77-DEDA-CBF8-EAB5-6F9F51A8E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6510C-89A3-28A2-AD97-C5476B6C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77FD-7DE6-41D4-930D-AC99F5AFE54E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B8EA2-5485-3F53-D905-E4443928B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376EB-FC6B-6279-8AA5-11493E638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641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9CE23-6397-4B58-A150-A24E54CC0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3443E-59CC-F3A5-278D-5C8C309BF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0770B0-F4F1-99DF-A844-3E5CBC678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95AC6-C193-71CB-D30C-DE3429370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5526-7079-4B7B-987C-1B5FAE11A0FF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2FF45-E14F-7969-F163-8BB279ACB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2BE1B-36A7-8B3E-CC71-99F842008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74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5B0B-F6F8-CA53-E5AB-056503E4B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96CC43-1265-7C64-6135-42DAA70AB3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7A210-3778-78B8-536A-A5D9EE42D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833E-1B6D-415F-AD29-75AE8C43BD0D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437C4-DE8B-E517-6688-D0FD53EF1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1C570-237D-467F-3F8F-53C34AFB3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2522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DABC7C-487F-7AFF-6FCA-ECF265E252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C3BA6C-E073-7313-E578-D6185CFC7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3E5B0-D0D0-48B9-2C99-D2F21E216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596F-08A7-4B70-989A-F2B1CF31E66B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E23F4-E219-DD7C-16D3-18EE2E4F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AFAE3-1FD7-5A5B-0C8A-4B404013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992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5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3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5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5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98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2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  <p:sldLayoutId id="214748374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CD8C01-D118-BE91-8963-3AFE74C86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76BCA-B40B-9602-791D-793CEE5E1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0C5ED-FB67-A40E-64F9-D6A7B999D8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ED0CC-082F-4160-86E5-0D6041F12778}" type="datetime1">
              <a:rPr lang="en-US" smtClean="0"/>
              <a:t>8/20/2025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4013D-CC92-B179-5E75-597FD0CD0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8BC46-A8B1-701C-5C10-3F315F1279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79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College.Readiness@tamucc.edu" TargetMode="Externa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9.png"/><Relationship Id="rId4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78BAF9-FE26-F67F-CA9F-5AEA7559A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TSI Requirements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2600CE-5BBE-D434-5EA6-558687EBD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>
                <a:solidFill>
                  <a:srgbClr val="FFFFFF"/>
                </a:solidFill>
              </a:rPr>
              <a:t>August 2025</a:t>
            </a:r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0978411-234C-9A32-CD2D-5250F80D9B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35" y="1078692"/>
            <a:ext cx="11327549" cy="314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23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3799-48C6-293A-E15A-839560FF2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College Readiness Courses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9EB5575E-D65F-9428-351D-3A08E81A54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92346" y="2417104"/>
            <a:ext cx="6257123" cy="368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B09F605-AB7C-A2E2-B72C-3A0F1652E034}"/>
              </a:ext>
            </a:extLst>
          </p:cNvPr>
          <p:cNvSpPr/>
          <p:nvPr/>
        </p:nvSpPr>
        <p:spPr>
          <a:xfrm>
            <a:off x="5823285" y="5513978"/>
            <a:ext cx="1455821" cy="6008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Support Course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DF92DF-5E9F-E9E8-C20F-7B3A8021B843}"/>
              </a:ext>
            </a:extLst>
          </p:cNvPr>
          <p:cNvSpPr/>
          <p:nvPr/>
        </p:nvSpPr>
        <p:spPr>
          <a:xfrm>
            <a:off x="2187533" y="3739794"/>
            <a:ext cx="6861936" cy="2630184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03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90CC1-CC5C-21DF-7676-C0987299D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2172E-FD18-098B-2C61-3D1AF113A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College Readiness Courses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5C37888A-76E9-28B1-0CB3-836094616A5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92346" y="2417104"/>
            <a:ext cx="6257123" cy="368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44C7B0-2A55-AB21-4F01-C423208E6991}"/>
              </a:ext>
            </a:extLst>
          </p:cNvPr>
          <p:cNvSpPr/>
          <p:nvPr/>
        </p:nvSpPr>
        <p:spPr>
          <a:xfrm>
            <a:off x="5823285" y="5513978"/>
            <a:ext cx="1455821" cy="6008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Support Course</a:t>
            </a:r>
          </a:p>
        </p:txBody>
      </p:sp>
    </p:spTree>
    <p:extLst>
      <p:ext uri="{BB962C8B-B14F-4D97-AF65-F5344CB8AC3E}">
        <p14:creationId xmlns:p14="http://schemas.microsoft.com/office/powerpoint/2010/main" val="700474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4C37F1-3BB2-08EF-3483-A8D2D48F0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College Readiness Courses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A757F-2F31-5CAC-AA3E-601E9F5083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Reading/Writing (ELAR)	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FEE723D-EE71-7083-E08A-B0EFBE40A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25791"/>
            <a:ext cx="5256212" cy="3363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ENGL 1301 </a:t>
            </a:r>
            <a:r>
              <a:rPr lang="en-US" dirty="0">
                <a:solidFill>
                  <a:schemeClr val="accent1"/>
                </a:solidFill>
              </a:rPr>
              <a:t>+ ENGL 0</a:t>
            </a:r>
            <a:r>
              <a:rPr lang="en-US" b="1" dirty="0">
                <a:solidFill>
                  <a:schemeClr val="accent1"/>
                </a:solidFill>
              </a:rPr>
              <a:t>1</a:t>
            </a:r>
            <a:r>
              <a:rPr lang="en-US" dirty="0">
                <a:solidFill>
                  <a:schemeClr val="accent1"/>
                </a:solidFill>
              </a:rPr>
              <a:t>01*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98A50BE-205B-3F06-1708-EA635DA1E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Mathematics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9BC6085-BF6F-500D-8B7D-4C4969F36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5483" y="2825791"/>
            <a:ext cx="5362880" cy="3363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MATH 1314 + </a:t>
            </a:r>
            <a:r>
              <a:rPr lang="en-US" dirty="0">
                <a:solidFill>
                  <a:schemeClr val="accent6"/>
                </a:solidFill>
              </a:rPr>
              <a:t>MATH 0</a:t>
            </a:r>
            <a:r>
              <a:rPr lang="en-US" b="1" dirty="0">
                <a:solidFill>
                  <a:schemeClr val="accent6"/>
                </a:solidFill>
              </a:rPr>
              <a:t>2</a:t>
            </a:r>
            <a:r>
              <a:rPr lang="en-US" dirty="0">
                <a:solidFill>
                  <a:schemeClr val="accent6"/>
                </a:solidFill>
              </a:rPr>
              <a:t>14*</a:t>
            </a:r>
          </a:p>
          <a:p>
            <a:pPr marL="0" indent="0">
              <a:buNone/>
            </a:pPr>
            <a:r>
              <a:rPr lang="en-US" dirty="0"/>
              <a:t>MATH 1324 + </a:t>
            </a:r>
            <a:r>
              <a:rPr lang="en-US" dirty="0">
                <a:solidFill>
                  <a:schemeClr val="accent6"/>
                </a:solidFill>
              </a:rPr>
              <a:t>MATH 1024</a:t>
            </a:r>
          </a:p>
          <a:p>
            <a:pPr marL="0" indent="0">
              <a:buNone/>
            </a:pPr>
            <a:r>
              <a:rPr lang="en-US" dirty="0"/>
              <a:t>MATH 1332 + </a:t>
            </a:r>
            <a:r>
              <a:rPr lang="en-US" dirty="0">
                <a:solidFill>
                  <a:schemeClr val="accent6"/>
                </a:solidFill>
              </a:rPr>
              <a:t>MATH 0099</a:t>
            </a:r>
          </a:p>
          <a:p>
            <a:pPr marL="0" indent="0">
              <a:buNone/>
            </a:pPr>
            <a:r>
              <a:rPr lang="en-US" dirty="0"/>
              <a:t>MATH 1442 + </a:t>
            </a:r>
            <a:r>
              <a:rPr lang="en-US" dirty="0">
                <a:solidFill>
                  <a:schemeClr val="accent6"/>
                </a:solidFill>
              </a:rPr>
              <a:t>MATH 0</a:t>
            </a:r>
            <a:r>
              <a:rPr lang="en-US" b="1" dirty="0">
                <a:solidFill>
                  <a:schemeClr val="accent6"/>
                </a:solidFill>
              </a:rPr>
              <a:t>2</a:t>
            </a:r>
            <a:r>
              <a:rPr lang="en-US" dirty="0">
                <a:solidFill>
                  <a:schemeClr val="accent6"/>
                </a:solidFill>
              </a:rPr>
              <a:t>42*</a:t>
            </a:r>
          </a:p>
          <a:p>
            <a:pPr marL="0" indent="0">
              <a:buNone/>
            </a:pPr>
            <a:r>
              <a:rPr lang="en-US" dirty="0"/>
              <a:t>PHIL 2303 + </a:t>
            </a:r>
            <a:r>
              <a:rPr lang="en-US" dirty="0">
                <a:solidFill>
                  <a:schemeClr val="accent6"/>
                </a:solidFill>
              </a:rPr>
              <a:t>MATH 0099</a:t>
            </a:r>
          </a:p>
          <a:p>
            <a:pPr marL="0" indent="0">
              <a:buNone/>
            </a:pP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A75264-E547-432C-9261-B8F29A1473CD}"/>
              </a:ext>
            </a:extLst>
          </p:cNvPr>
          <p:cNvSpPr txBox="1"/>
          <p:nvPr/>
        </p:nvSpPr>
        <p:spPr>
          <a:xfrm>
            <a:off x="839788" y="6189662"/>
            <a:ext cx="2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Credit-bearing courses</a:t>
            </a:r>
          </a:p>
        </p:txBody>
      </p:sp>
    </p:spTree>
    <p:extLst>
      <p:ext uri="{BB962C8B-B14F-4D97-AF65-F5344CB8AC3E}">
        <p14:creationId xmlns:p14="http://schemas.microsoft.com/office/powerpoint/2010/main" val="1013691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6CDE0A8-2E3E-1F8C-32CB-CDA0AB663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College Readiness Team</a:t>
            </a:r>
          </a:p>
        </p:txBody>
      </p:sp>
      <p:graphicFrame>
        <p:nvGraphicFramePr>
          <p:cNvPr id="13" name="Text Placeholder 10">
            <a:extLst>
              <a:ext uri="{FF2B5EF4-FFF2-40B4-BE49-F238E27FC236}">
                <a16:creationId xmlns:a16="http://schemas.microsoft.com/office/drawing/2014/main" id="{3DB2C841-093F-19CD-939F-DC0ED27E63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6690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5E4B67E-3848-477B-00DE-8888141B47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11" y="5661250"/>
            <a:ext cx="4689366" cy="130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27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6200FF-375E-96FC-46BC-B786BB9C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Rule §4.55 </a:t>
            </a:r>
            <a:r>
              <a:rPr lang="en-US" sz="2400" dirty="0"/>
              <a:t>(TX Administrative Code, Title 19) 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1628A90-FD2F-63ED-744F-CAE4B4C147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969423"/>
              </p:ext>
            </p:extLst>
          </p:nvPr>
        </p:nvGraphicFramePr>
        <p:xfrm>
          <a:off x="1072895" y="1289304"/>
          <a:ext cx="10607828" cy="2951499"/>
        </p:xfrm>
        <a:graphic>
          <a:graphicData uri="http://schemas.openxmlformats.org/drawingml/2006/table">
            <a:tbl>
              <a:tblPr/>
              <a:tblGrid>
                <a:gridCol w="10607828">
                  <a:extLst>
                    <a:ext uri="{9D8B030D-6E8A-4147-A177-3AD203B41FA5}">
                      <a16:colId xmlns:a16="http://schemas.microsoft.com/office/drawing/2014/main" val="1747281980"/>
                    </a:ext>
                  </a:extLst>
                </a:gridCol>
              </a:tblGrid>
              <a:tr h="767431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175" marR="133175" marT="66587" marB="6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518858"/>
                  </a:ext>
                </a:extLst>
              </a:tr>
              <a:tr h="2184068">
                <a:tc>
                  <a:txBody>
                    <a:bodyPr/>
                    <a:lstStyle/>
                    <a:p>
                      <a:r>
                        <a:rPr lang="en-US" sz="2400" dirty="0"/>
                        <a:t>(a) An institution shall assess, by an instrument approved in §4.56 of this subchapter (relating to Texas Success Initiative Assessment Instrument), the academic skills of each entering, </a:t>
                      </a:r>
                      <a:r>
                        <a:rPr lang="en-US" sz="2400" b="1" dirty="0"/>
                        <a:t>non-exempt </a:t>
                      </a:r>
                      <a:r>
                        <a:rPr lang="en-US" sz="2400" dirty="0"/>
                        <a:t>undergraduate student as defined in §4.53(23) of this subchapter (relating to Definitions) </a:t>
                      </a:r>
                      <a:r>
                        <a:rPr lang="en-US" sz="2400" b="1" dirty="0">
                          <a:highlight>
                            <a:srgbClr val="FFFF00"/>
                          </a:highlight>
                        </a:rPr>
                        <a:t>prior to enrollment of the student</a:t>
                      </a:r>
                      <a:r>
                        <a:rPr lang="en-US" sz="2400" dirty="0"/>
                        <a:t>. </a:t>
                      </a:r>
                    </a:p>
                  </a:txBody>
                  <a:tcPr marL="133175" marR="133175" marT="66587" marB="6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832805"/>
                  </a:ext>
                </a:extLst>
              </a:tr>
            </a:tbl>
          </a:graphicData>
        </a:graphic>
      </p:graphicFrame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82904E4C-EDEB-D08D-E965-D120B50F4E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371690"/>
              </p:ext>
            </p:extLst>
          </p:nvPr>
        </p:nvGraphicFramePr>
        <p:xfrm>
          <a:off x="1066799" y="4240803"/>
          <a:ext cx="10616971" cy="4106001"/>
        </p:xfrm>
        <a:graphic>
          <a:graphicData uri="http://schemas.openxmlformats.org/drawingml/2006/table">
            <a:tbl>
              <a:tblPr/>
              <a:tblGrid>
                <a:gridCol w="10616971">
                  <a:extLst>
                    <a:ext uri="{9D8B030D-6E8A-4147-A177-3AD203B41FA5}">
                      <a16:colId xmlns:a16="http://schemas.microsoft.com/office/drawing/2014/main" val="1747281980"/>
                    </a:ext>
                  </a:extLst>
                </a:gridCol>
              </a:tblGrid>
              <a:tr h="2290117">
                <a:tc>
                  <a:txBody>
                    <a:bodyPr/>
                    <a:lstStyle/>
                    <a:p>
                      <a:r>
                        <a:rPr lang="en-US" sz="2000" b="1" dirty="0"/>
                        <a:t>Students must have a </a:t>
                      </a:r>
                      <a:r>
                        <a:rPr lang="en-US" sz="2000" b="1" u="sng" dirty="0"/>
                        <a:t>complete</a:t>
                      </a:r>
                      <a:r>
                        <a:rPr lang="en-US" sz="2000" b="1" dirty="0"/>
                        <a:t> TSI status in order to be eligible to </a:t>
                      </a:r>
                      <a:r>
                        <a:rPr lang="en-US" sz="2000" b="1" u="sng" dirty="0"/>
                        <a:t>enroll</a:t>
                      </a:r>
                      <a:r>
                        <a:rPr lang="en-US" sz="2000" b="1" dirty="0"/>
                        <a:t> in courses!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TSI Math Status (CR, NCR, Exemption, Waiver)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TSI Reading Status (CR, NCR, Exemption, Waiver)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dirty="0"/>
                        <a:t>TSI Writing Status (CR, NCR, Exemption, Waiver)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-US" sz="20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000" b="1" dirty="0">
                          <a:highlight>
                            <a:srgbClr val="FFFF00"/>
                          </a:highlight>
                        </a:rPr>
                        <a:t>Students who are </a:t>
                      </a:r>
                      <a:r>
                        <a:rPr lang="en-US" sz="2000" b="1" u="sng" dirty="0">
                          <a:highlight>
                            <a:srgbClr val="FFFF00"/>
                          </a:highlight>
                        </a:rPr>
                        <a:t>MISSING</a:t>
                      </a:r>
                      <a:r>
                        <a:rPr lang="en-US" sz="2000" b="1" dirty="0">
                          <a:highlight>
                            <a:srgbClr val="FFFF00"/>
                          </a:highlight>
                        </a:rPr>
                        <a:t> one or more TSI Status are NOT eligible to enroll in ANY courses!</a:t>
                      </a:r>
                    </a:p>
                  </a:txBody>
                  <a:tcPr marL="133175" marR="133175" marT="66587" marB="6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518858"/>
                  </a:ext>
                </a:extLst>
              </a:tr>
              <a:tr h="1815884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175" marR="133175" marT="66587" marB="6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832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8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31E0A-3CDA-4EF5-8A42-B1F8D681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646" y="1092848"/>
            <a:ext cx="9958753" cy="680144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b="1" cap="all" dirty="0"/>
              <a:t>TSI Assessment (TSIA2) Benchmarks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F2FF3C79-87E2-1CFA-92E5-05D510994DED}"/>
              </a:ext>
            </a:extLst>
          </p:cNvPr>
          <p:cNvSpPr txBox="1"/>
          <p:nvPr/>
        </p:nvSpPr>
        <p:spPr>
          <a:xfrm>
            <a:off x="7003785" y="6488668"/>
            <a:ext cx="5188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/>
              <a:t>TSI Assessment 2 (TSIA2): Beginning January 11, 2021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74C5D6-0865-F211-073B-1C7827A55715}"/>
              </a:ext>
            </a:extLst>
          </p:cNvPr>
          <p:cNvSpPr txBox="1"/>
          <p:nvPr/>
        </p:nvSpPr>
        <p:spPr>
          <a:xfrm>
            <a:off x="9462499" y="3349020"/>
            <a:ext cx="2044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Scores “expire” after 5 years of not being used for placement </a:t>
            </a:r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B8644424-CC58-C5F9-23FD-83D62E483B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8783" y="2326147"/>
            <a:ext cx="3839111" cy="3439005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93C9B28-B277-0AA9-B5A7-D5F3BB8B6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782" y="2383305"/>
            <a:ext cx="3620005" cy="338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94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7747C2-1E14-F5C7-40D0-FEB9CD6A6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42080"/>
            <a:ext cx="3888526" cy="18005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ACCUPLACER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C27FBD0-BADE-D1D8-2FC6-B585ACF315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5497" y="2578814"/>
            <a:ext cx="4089114" cy="396801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Preferred Submission Method</a:t>
            </a:r>
          </a:p>
          <a:p>
            <a:r>
              <a:rPr lang="en-US" sz="2000" dirty="0"/>
              <a:t>Students can share TSI scores with TAMU-CC (</a:t>
            </a:r>
            <a:r>
              <a:rPr lang="en-US" sz="2000" u="sng" dirty="0"/>
              <a:t>institution</a:t>
            </a:r>
            <a:r>
              <a:rPr lang="en-US" sz="2000" dirty="0"/>
              <a:t>) via ACCUPLACER portal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Alternative Methods</a:t>
            </a:r>
          </a:p>
          <a:p>
            <a:r>
              <a:rPr lang="en-US" sz="2000" dirty="0"/>
              <a:t>Email score reports to </a:t>
            </a:r>
            <a:r>
              <a:rPr lang="en-US" sz="2000" dirty="0">
                <a:hlinkClick r:id="rId2"/>
              </a:rPr>
              <a:t>College.Readiness@tamucc.edu</a:t>
            </a:r>
            <a:endParaRPr lang="en-US" sz="2000" dirty="0"/>
          </a:p>
          <a:p>
            <a:r>
              <a:rPr lang="en-US" sz="2000" dirty="0"/>
              <a:t>Give our team permission to look up the scores in ACCUPLACER!</a:t>
            </a: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BDBFB264-3F3E-350A-A493-65C667462A1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464254" y="1583837"/>
            <a:ext cx="6217844" cy="460120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D2EBDD3-FEA8-00D5-2CE3-6FDE6F234D32}"/>
                  </a:ext>
                </a:extLst>
              </p14:cNvPr>
              <p14:cNvContentPartPr/>
              <p14:nvPr/>
            </p14:nvContentPartPr>
            <p14:xfrm>
              <a:off x="5681443" y="4253173"/>
              <a:ext cx="685080" cy="11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D2EBDD3-FEA8-00D5-2CE3-6FDE6F234D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27803" y="4145533"/>
                <a:ext cx="792720" cy="226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29994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451D7-009F-5B98-4281-DB256EFC5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TSI Exemptions and Waivers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1A1A5-E6E2-8F1C-0C87-7E97AE833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“…But my high school counselor told me I was exempt!”</a:t>
            </a:r>
          </a:p>
        </p:txBody>
      </p:sp>
    </p:spTree>
    <p:extLst>
      <p:ext uri="{BB962C8B-B14F-4D97-AF65-F5344CB8AC3E}">
        <p14:creationId xmlns:p14="http://schemas.microsoft.com/office/powerpoint/2010/main" val="2685748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535D9-28FC-C870-EB6C-98CDCBEE4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TSI Exemptions (Permanent!)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AF4868D-1B3C-F195-1AD5-2BA828429A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344292" cy="4351338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chemeClr val="accent5"/>
                </a:solidFill>
                <a:effectLst/>
                <a:latin typeface="Franklin Gothic Medium" panose="020B0603020102020204" pitchFamily="34" charset="0"/>
              </a:rPr>
              <a:t>Associates/Baccalaureate degree from an accredited institution</a:t>
            </a:r>
            <a:r>
              <a:rPr lang="en-US" sz="2400" b="0" i="0" dirty="0">
                <a:solidFill>
                  <a:schemeClr val="accent5"/>
                </a:solidFill>
                <a:effectLst/>
                <a:latin typeface="Franklin Gothic Medium" panose="020B0603020102020204" pitchFamily="34" charset="0"/>
              </a:rPr>
              <a:t>​</a:t>
            </a:r>
            <a:endParaRPr lang="en-US" sz="3600" b="0" i="0" dirty="0">
              <a:solidFill>
                <a:schemeClr val="accent5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chemeClr val="accent5"/>
                </a:solidFill>
                <a:effectLst/>
                <a:latin typeface="Franklin Gothic Medium" panose="020B0603020102020204" pitchFamily="34" charset="0"/>
              </a:rPr>
              <a:t>Transfer/dual credit </a:t>
            </a:r>
            <a:r>
              <a:rPr lang="en-US" sz="2400" b="0" i="0" u="none" strike="noStrike" dirty="0">
                <a:solidFill>
                  <a:schemeClr val="accent5"/>
                </a:solidFill>
                <a:effectLst/>
                <a:latin typeface="Franklin Gothic Medium" panose="020B0603020102020204" pitchFamily="34" charset="0"/>
              </a:rPr>
              <a:t>for college-level math course or ENGL 1301 (or equivalent)</a:t>
            </a:r>
          </a:p>
          <a:p>
            <a:pPr fontAlgn="base"/>
            <a:r>
              <a:rPr lang="en-US" sz="2400" dirty="0">
                <a:solidFill>
                  <a:schemeClr val="accent5"/>
                </a:solidFill>
                <a:latin typeface="Franklin Gothic Medium" panose="020B0603020102020204" pitchFamily="34" charset="0"/>
              </a:rPr>
              <a:t>Student has met college readiness standard at another Texas public higher education institution​</a:t>
            </a:r>
          </a:p>
          <a:p>
            <a:pPr marL="0" indent="0" fontAlgn="base">
              <a:buNone/>
            </a:pPr>
            <a:endParaRPr lang="en-US" sz="2400" b="0" i="0" u="none" strike="noStrike" dirty="0">
              <a:solidFill>
                <a:schemeClr val="accent6"/>
              </a:solidFill>
              <a:effectLst/>
              <a:latin typeface="Franklin Gothic Medium" panose="020B06030201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37A3D4-F0FB-66BB-230F-E127F36D84CA}"/>
              </a:ext>
            </a:extLst>
          </p:cNvPr>
          <p:cNvSpPr/>
          <p:nvPr/>
        </p:nvSpPr>
        <p:spPr>
          <a:xfrm>
            <a:off x="838199" y="1748998"/>
            <a:ext cx="10689404" cy="28906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Wave 15">
            <a:extLst>
              <a:ext uri="{FF2B5EF4-FFF2-40B4-BE49-F238E27FC236}">
                <a16:creationId xmlns:a16="http://schemas.microsoft.com/office/drawing/2014/main" id="{5457491A-798E-044C-D744-2BB8222EC17E}"/>
              </a:ext>
            </a:extLst>
          </p:cNvPr>
          <p:cNvSpPr/>
          <p:nvPr/>
        </p:nvSpPr>
        <p:spPr>
          <a:xfrm>
            <a:off x="7828908" y="2024009"/>
            <a:ext cx="3380198" cy="2034283"/>
          </a:xfrm>
          <a:prstGeom prst="wav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Submit </a:t>
            </a:r>
            <a:r>
              <a:rPr lang="en-US" sz="2400" b="1" u="sng" dirty="0"/>
              <a:t>COLLEGE</a:t>
            </a:r>
            <a:r>
              <a:rPr lang="en-US" sz="2400" dirty="0"/>
              <a:t> transcript to Admissions!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79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E8EDE-AAAC-943B-58F3-A217D005C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C0E36-0CC1-B9DA-1699-607124B82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TSI Exemptions (Permanent!)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AE356F-6333-5E0C-6FFF-0AFDFDC091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344292" cy="4351338"/>
          </a:xfrm>
        </p:spPr>
        <p:txBody>
          <a:bodyPr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chemeClr val="accent5"/>
                </a:solidFill>
                <a:effectLst/>
                <a:latin typeface="Franklin Gothic Medium" panose="020B0603020102020204" pitchFamily="34" charset="0"/>
              </a:rPr>
              <a:t>Associates/Baccalaureate degree from an accredited institution</a:t>
            </a:r>
            <a:r>
              <a:rPr lang="en-US" sz="2400" b="0" i="0" dirty="0">
                <a:solidFill>
                  <a:schemeClr val="accent5"/>
                </a:solidFill>
                <a:effectLst/>
                <a:latin typeface="Franklin Gothic Medium" panose="020B0603020102020204" pitchFamily="34" charset="0"/>
              </a:rPr>
              <a:t>​</a:t>
            </a:r>
            <a:endParaRPr lang="en-US" sz="3600" b="0" i="0" dirty="0">
              <a:solidFill>
                <a:schemeClr val="accent5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chemeClr val="accent5"/>
                </a:solidFill>
                <a:effectLst/>
                <a:latin typeface="Franklin Gothic Medium" panose="020B0603020102020204" pitchFamily="34" charset="0"/>
              </a:rPr>
              <a:t>Transfer/dual credit </a:t>
            </a:r>
            <a:r>
              <a:rPr lang="en-US" sz="2400" b="0" i="0" u="none" strike="noStrike" dirty="0">
                <a:solidFill>
                  <a:schemeClr val="accent5"/>
                </a:solidFill>
                <a:effectLst/>
                <a:latin typeface="Franklin Gothic Medium" panose="020B0603020102020204" pitchFamily="34" charset="0"/>
              </a:rPr>
              <a:t>for college-level math course or ENGL 1301 (or equivalent)</a:t>
            </a:r>
          </a:p>
          <a:p>
            <a:pPr fontAlgn="base"/>
            <a:r>
              <a:rPr lang="en-US" sz="2400" dirty="0">
                <a:solidFill>
                  <a:schemeClr val="accent5"/>
                </a:solidFill>
                <a:latin typeface="Franklin Gothic Medium" panose="020B0603020102020204" pitchFamily="34" charset="0"/>
              </a:rPr>
              <a:t>Student has met college readiness standard at another Texas public higher education institution​</a:t>
            </a:r>
          </a:p>
          <a:p>
            <a:pPr marL="0" indent="0" fontAlgn="base">
              <a:buNone/>
            </a:pPr>
            <a:endParaRPr lang="en-US" sz="2400" b="0" i="0" u="none" strike="noStrike" dirty="0">
              <a:solidFill>
                <a:schemeClr val="accent6"/>
              </a:solidFill>
              <a:effectLst/>
              <a:latin typeface="Franklin Gothic Medium" panose="020B0603020102020204" pitchFamily="34" charset="0"/>
            </a:endParaRPr>
          </a:p>
          <a:p>
            <a:pPr fontAlgn="base"/>
            <a:r>
              <a:rPr lang="en-US" sz="2400" dirty="0">
                <a:solidFill>
                  <a:schemeClr val="accent6"/>
                </a:solidFill>
                <a:latin typeface="Franklin Gothic Medium" panose="020B0603020102020204" pitchFamily="34" charset="0"/>
              </a:rPr>
              <a:t>AP/IB exam scores for ENGL/MATH*</a:t>
            </a:r>
            <a:endParaRPr lang="en-US" sz="2400" b="0" i="0" u="none" strike="noStrike" dirty="0">
              <a:solidFill>
                <a:schemeClr val="accent6"/>
              </a:solidFill>
              <a:effectLst/>
              <a:latin typeface="Franklin Gothic Medium" panose="020B0603020102020204" pitchFamily="34" charset="0"/>
            </a:endParaRPr>
          </a:p>
          <a:p>
            <a:pPr fontAlgn="base"/>
            <a:r>
              <a:rPr lang="en-US" sz="2400" b="0" i="0" u="none" strike="noStrike" dirty="0">
                <a:solidFill>
                  <a:schemeClr val="accent6"/>
                </a:solidFill>
                <a:effectLst/>
                <a:latin typeface="Franklin Gothic Medium" panose="020B0603020102020204" pitchFamily="34" charset="0"/>
              </a:rPr>
              <a:t>SAT: </a:t>
            </a:r>
            <a:r>
              <a:rPr lang="en-US" sz="2400" dirty="0">
                <a:solidFill>
                  <a:schemeClr val="accent6"/>
                </a:solidFill>
                <a:latin typeface="Franklin Gothic Medium" panose="020B0603020102020204" pitchFamily="34" charset="0"/>
              </a:rPr>
              <a:t>530 MATH, 480 EBRW </a:t>
            </a:r>
            <a:endParaRPr lang="en-US" dirty="0">
              <a:solidFill>
                <a:schemeClr val="accent6"/>
              </a:solidFill>
              <a:latin typeface="Franklin Gothic Medium" panose="020B0603020102020204" pitchFamily="34" charset="0"/>
            </a:endParaRPr>
          </a:p>
          <a:p>
            <a:pPr fontAlgn="base"/>
            <a:r>
              <a:rPr lang="en-US" sz="2400" b="0" i="0" u="none" strike="noStrike" dirty="0">
                <a:solidFill>
                  <a:schemeClr val="accent6"/>
                </a:solidFill>
                <a:effectLst/>
                <a:latin typeface="Franklin Gothic Medium" panose="020B0603020102020204" pitchFamily="34" charset="0"/>
              </a:rPr>
              <a:t>ACT: </a:t>
            </a:r>
            <a:r>
              <a:rPr lang="en-US" sz="2400" dirty="0">
                <a:solidFill>
                  <a:schemeClr val="accent6"/>
                </a:solidFill>
                <a:latin typeface="Franklin Gothic Medium" panose="020B0603020102020204" pitchFamily="34" charset="0"/>
              </a:rPr>
              <a:t>22 MATH, 40 ENGL+RDNG</a:t>
            </a:r>
            <a:r>
              <a:rPr lang="en-US" sz="2400" b="0" i="0" u="none" strike="noStrike" dirty="0">
                <a:solidFill>
                  <a:schemeClr val="accent6"/>
                </a:solidFill>
                <a:effectLst/>
                <a:latin typeface="Franklin Gothic Medium" panose="020B0603020102020204" pitchFamily="34" charset="0"/>
              </a:rPr>
              <a:t> 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8F3C57-881C-59A0-70B9-6FE65C3B5A36}"/>
              </a:ext>
            </a:extLst>
          </p:cNvPr>
          <p:cNvSpPr/>
          <p:nvPr/>
        </p:nvSpPr>
        <p:spPr>
          <a:xfrm>
            <a:off x="838199" y="1748998"/>
            <a:ext cx="10689404" cy="28906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01E9CE-23F1-F076-A602-C956BEA215D6}"/>
              </a:ext>
            </a:extLst>
          </p:cNvPr>
          <p:cNvSpPr/>
          <p:nvPr/>
        </p:nvSpPr>
        <p:spPr>
          <a:xfrm>
            <a:off x="838200" y="4787756"/>
            <a:ext cx="10689404" cy="170511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Wave 15">
            <a:extLst>
              <a:ext uri="{FF2B5EF4-FFF2-40B4-BE49-F238E27FC236}">
                <a16:creationId xmlns:a16="http://schemas.microsoft.com/office/drawing/2014/main" id="{5BA74A46-ADA8-A84D-D496-D26DAF2B7A15}"/>
              </a:ext>
            </a:extLst>
          </p:cNvPr>
          <p:cNvSpPr/>
          <p:nvPr/>
        </p:nvSpPr>
        <p:spPr>
          <a:xfrm>
            <a:off x="7828908" y="2024009"/>
            <a:ext cx="3380198" cy="2034283"/>
          </a:xfrm>
          <a:prstGeom prst="wav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Submit </a:t>
            </a:r>
            <a:r>
              <a:rPr lang="en-US" sz="2400" b="1" u="sng" dirty="0"/>
              <a:t>COLLEGE</a:t>
            </a:r>
            <a:r>
              <a:rPr lang="en-US" sz="2400" dirty="0"/>
              <a:t> transcript to Admissions!</a:t>
            </a:r>
            <a:endParaRPr lang="en-US" dirty="0"/>
          </a:p>
        </p:txBody>
      </p:sp>
      <p:sp>
        <p:nvSpPr>
          <p:cNvPr id="18" name="Wave 17">
            <a:extLst>
              <a:ext uri="{FF2B5EF4-FFF2-40B4-BE49-F238E27FC236}">
                <a16:creationId xmlns:a16="http://schemas.microsoft.com/office/drawing/2014/main" id="{693721F4-77B2-4B82-E7FB-8EB560E62A37}"/>
              </a:ext>
            </a:extLst>
          </p:cNvPr>
          <p:cNvSpPr/>
          <p:nvPr/>
        </p:nvSpPr>
        <p:spPr>
          <a:xfrm>
            <a:off x="7828908" y="4787755"/>
            <a:ext cx="3380198" cy="1705120"/>
          </a:xfrm>
          <a:prstGeom prst="wave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Submit scores to Admissions! (Early!)</a:t>
            </a:r>
          </a:p>
        </p:txBody>
      </p:sp>
    </p:spTree>
    <p:extLst>
      <p:ext uri="{BB962C8B-B14F-4D97-AF65-F5344CB8AC3E}">
        <p14:creationId xmlns:p14="http://schemas.microsoft.com/office/powerpoint/2010/main" val="2363577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47125-CC48-A473-691B-5F26583EC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7E6CA-184B-942D-0587-AC62BE4A9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TSI Waivers (Temporary!)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DA4D2E0-3A6A-DFC9-529A-08AF0CF8A0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76152" cy="4351338"/>
          </a:xfrm>
        </p:spPr>
        <p:txBody>
          <a:bodyPr/>
          <a:lstStyle/>
          <a:p>
            <a:pPr fontAlgn="base"/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Franklin Gothic Medium" panose="020B0603020102020204" pitchFamily="34" charset="0"/>
              </a:rPr>
              <a:t>Active duty, has served for at least three years​</a:t>
            </a:r>
            <a:endParaRPr lang="en-US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fontAlgn="base"/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Franklin Gothic Medium" panose="020B0603020102020204" pitchFamily="34" charset="0"/>
              </a:rPr>
              <a:t>Non-degree seeking students​</a:t>
            </a:r>
            <a:endParaRPr lang="en-US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fontAlgn="base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ranklin Gothic Medium" panose="020B0603020102020204" pitchFamily="34" charset="0"/>
              </a:rPr>
              <a:t>Completion of a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Franklin Gothic Medium" panose="020B0603020102020204" pitchFamily="34" charset="0"/>
              </a:rPr>
              <a:t>college preparatory 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ranklin Gothic Medium" panose="020B0603020102020204" pitchFamily="34" charset="0"/>
              </a:rPr>
              <a:t>course (HB5 Waiver)</a:t>
            </a:r>
          </a:p>
          <a:p>
            <a:pPr lvl="1" fontAlgn="base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ranklin Gothic Medium" panose="020B0603020102020204" pitchFamily="34" charset="0"/>
              </a:rPr>
              <a:t>Students MUST report college prep work to our College Readiness team!</a:t>
            </a:r>
          </a:p>
          <a:p>
            <a:pPr lvl="1" fontAlgn="base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ranklin Gothic Medium" panose="020B0603020102020204" pitchFamily="34" charset="0"/>
              </a:rPr>
              <a:t>HB5 Waiver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Franklin Gothic Medium" panose="020B0603020102020204" pitchFamily="34" charset="0"/>
              </a:rPr>
              <a:t>expires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Franklin Gothic Medium" panose="020B0603020102020204" pitchFamily="34" charset="0"/>
              </a:rPr>
              <a:t> after one year of enrollment!</a:t>
            </a:r>
          </a:p>
        </p:txBody>
      </p:sp>
      <p:pic>
        <p:nvPicPr>
          <p:cNvPr id="2050" name="Picture 2" descr="Texas College Bridge">
            <a:extLst>
              <a:ext uri="{FF2B5EF4-FFF2-40B4-BE49-F238E27FC236}">
                <a16:creationId xmlns:a16="http://schemas.microsoft.com/office/drawing/2014/main" id="{5B3F10BD-FCAB-44E0-5229-B463E9966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522" y="543402"/>
            <a:ext cx="400050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GreenLight Credentials">
            <a:extLst>
              <a:ext uri="{FF2B5EF4-FFF2-40B4-BE49-F238E27FC236}">
                <a16:creationId xmlns:a16="http://schemas.microsoft.com/office/drawing/2014/main" id="{60496549-AA69-A792-2B64-3C15D537B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795" y="2023428"/>
            <a:ext cx="4038600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9B5E7AF-511D-C897-E0EB-F3C5C8AC5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8795"/>
              </p:ext>
            </p:extLst>
          </p:nvPr>
        </p:nvGraphicFramePr>
        <p:xfrm>
          <a:off x="6814352" y="3353484"/>
          <a:ext cx="5055043" cy="20815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07793">
                  <a:extLst>
                    <a:ext uri="{9D8B030D-6E8A-4147-A177-3AD203B41FA5}">
                      <a16:colId xmlns:a16="http://schemas.microsoft.com/office/drawing/2014/main" val="3472301104"/>
                    </a:ext>
                  </a:extLst>
                </a:gridCol>
                <a:gridCol w="3347250">
                  <a:extLst>
                    <a:ext uri="{9D8B030D-6E8A-4147-A177-3AD203B41FA5}">
                      <a16:colId xmlns:a16="http://schemas.microsoft.com/office/drawing/2014/main" val="47411272"/>
                    </a:ext>
                  </a:extLst>
                </a:gridCol>
              </a:tblGrid>
              <a:tr h="400931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Submission Process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111065"/>
                  </a:ext>
                </a:extLst>
              </a:tr>
              <a:tr h="988596">
                <a:tc>
                  <a:txBody>
                    <a:bodyPr/>
                    <a:lstStyle/>
                    <a:p>
                      <a:r>
                        <a:rPr lang="en-US" dirty="0"/>
                        <a:t>CPMATH, CPELA</a:t>
                      </a:r>
                    </a:p>
                    <a:p>
                      <a:r>
                        <a:rPr lang="en-US" dirty="0"/>
                        <a:t>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Send official high school transcript showing </a:t>
                      </a:r>
                      <a:r>
                        <a:rPr lang="en-US" b="1" dirty="0"/>
                        <a:t>full</a:t>
                      </a:r>
                      <a:r>
                        <a:rPr lang="en-US" dirty="0"/>
                        <a:t> credit (with 70+ average) to Admissions!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479533"/>
                  </a:ext>
                </a:extLst>
              </a:tr>
              <a:tr h="692017">
                <a:tc>
                  <a:txBody>
                    <a:bodyPr/>
                    <a:lstStyle/>
                    <a:p>
                      <a:r>
                        <a:rPr lang="en-US" dirty="0"/>
                        <a:t>Texas College Bridge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Submit certificate to TAMU-CC (institution) via </a:t>
                      </a:r>
                      <a:r>
                        <a:rPr lang="en-US" dirty="0" err="1"/>
                        <a:t>GreenLight</a:t>
                      </a:r>
                      <a:r>
                        <a:rPr lang="en-US" dirty="0"/>
                        <a:t> Locker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103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577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1CCB7-1076-33C2-9DA5-DF4ED3F1D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9010-AE3C-6664-7F0D-9FE042C83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College Readiness Requirements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B8ECC-284E-B8FF-5835-5A6119C846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“…But I thought I had to be ‘college ready’ to go to college!”</a:t>
            </a:r>
          </a:p>
        </p:txBody>
      </p:sp>
    </p:spTree>
    <p:extLst>
      <p:ext uri="{BB962C8B-B14F-4D97-AF65-F5344CB8AC3E}">
        <p14:creationId xmlns:p14="http://schemas.microsoft.com/office/powerpoint/2010/main" val="3977535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555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Arial</vt:lpstr>
      <vt:lpstr>Arial Black</vt:lpstr>
      <vt:lpstr>Calibri</vt:lpstr>
      <vt:lpstr>Calibri Light</vt:lpstr>
      <vt:lpstr>Franklin Gothic Medium</vt:lpstr>
      <vt:lpstr>Wingdings</vt:lpstr>
      <vt:lpstr>Wood Type</vt:lpstr>
      <vt:lpstr>Office Theme</vt:lpstr>
      <vt:lpstr>TSI Requirements</vt:lpstr>
      <vt:lpstr>Rule §4.55 (TX Administrative Code, Title 19) </vt:lpstr>
      <vt:lpstr>TSI Assessment (TSIA2) Benchmarks</vt:lpstr>
      <vt:lpstr>ACCUPLACER</vt:lpstr>
      <vt:lpstr>TSI Exemptions and Waivers</vt:lpstr>
      <vt:lpstr>TSI Exemptions (Permanent!)</vt:lpstr>
      <vt:lpstr>TSI Exemptions (Permanent!)</vt:lpstr>
      <vt:lpstr>TSI Waivers (Temporary!)</vt:lpstr>
      <vt:lpstr>College Readiness Requirements</vt:lpstr>
      <vt:lpstr>College Readiness Courses</vt:lpstr>
      <vt:lpstr>College Readiness Courses</vt:lpstr>
      <vt:lpstr>College Readiness Courses</vt:lpstr>
      <vt:lpstr>College Readiness 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Readiness and Academic Support</dc:title>
  <dc:creator>Sperry, Rita</dc:creator>
  <cp:lastModifiedBy>Sperry, Rita</cp:lastModifiedBy>
  <cp:revision>6</cp:revision>
  <dcterms:created xsi:type="dcterms:W3CDTF">2023-08-07T19:30:32Z</dcterms:created>
  <dcterms:modified xsi:type="dcterms:W3CDTF">2025-08-20T15:57:07Z</dcterms:modified>
</cp:coreProperties>
</file>