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1" r:id="rId5"/>
    <p:sldId id="265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20" d="100"/>
          <a:sy n="120" d="100"/>
        </p:scale>
        <p:origin x="-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4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2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0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4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2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323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52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2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6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8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7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6ECDED-624E-461E-B55C-941BE90B8A5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862BA3-9281-4DCE-B573-0F35F918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ail.tamucc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www.sail.tamucc.edu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41" y="2490788"/>
            <a:ext cx="5214255" cy="3444875"/>
          </a:xfrm>
        </p:spPr>
      </p:pic>
      <p:sp>
        <p:nvSpPr>
          <p:cNvPr id="8" name="Circular Arrow 7"/>
          <p:cNvSpPr/>
          <p:nvPr/>
        </p:nvSpPr>
        <p:spPr>
          <a:xfrm rot="13257030" flipH="1">
            <a:off x="1454283" y="1400722"/>
            <a:ext cx="532802" cy="749611"/>
          </a:xfrm>
          <a:prstGeom prst="circularArrow">
            <a:avLst>
              <a:gd name="adj1" fmla="val 12500"/>
              <a:gd name="adj2" fmla="val 902527"/>
              <a:gd name="adj3" fmla="val 20457681"/>
              <a:gd name="adj4" fmla="val 10800000"/>
              <a:gd name="adj5" fmla="val 4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313975">
            <a:off x="845389" y="1242204"/>
            <a:ext cx="146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Start here!</a:t>
            </a:r>
            <a:endParaRPr lang="en-US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Half Frame 9"/>
          <p:cNvSpPr/>
          <p:nvPr/>
        </p:nvSpPr>
        <p:spPr>
          <a:xfrm rot="6358123">
            <a:off x="1864233" y="1931148"/>
            <a:ext cx="87314" cy="80813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9" y="1233577"/>
            <a:ext cx="7942560" cy="4345660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2886323" y="3856383"/>
            <a:ext cx="620202" cy="7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8740" y="2862470"/>
            <a:ext cx="22104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You will be prompted to login using your Island ID and password. </a:t>
            </a:r>
            <a:endParaRPr lang="en-US" sz="1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2" y="1302589"/>
            <a:ext cx="7671369" cy="4339777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1383529" y="3172570"/>
            <a:ext cx="596346" cy="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9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6" y="1314646"/>
            <a:ext cx="7666281" cy="4336346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1375577" y="4039262"/>
            <a:ext cx="596346" cy="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5" y="1509623"/>
            <a:ext cx="7518522" cy="3873950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1924218" y="3824577"/>
            <a:ext cx="596346" cy="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315122"/>
            <a:ext cx="7375584" cy="4249605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1574360" y="4245995"/>
            <a:ext cx="596346" cy="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6382" y="4405024"/>
            <a:ext cx="22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Make sure to select the 2019-2020 aid year</a:t>
            </a:r>
            <a:endParaRPr lang="en-US" sz="1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1" y="1293432"/>
            <a:ext cx="7455313" cy="4348933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6066846" y="2862470"/>
            <a:ext cx="7951" cy="502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6" y="802430"/>
            <a:ext cx="6883879" cy="5262630"/>
          </a:xfrm>
        </p:spPr>
      </p:pic>
      <p:sp>
        <p:nvSpPr>
          <p:cNvPr id="5" name="TextBox 4"/>
          <p:cNvSpPr txBox="1"/>
          <p:nvPr/>
        </p:nvSpPr>
        <p:spPr>
          <a:xfrm>
            <a:off x="1138686" y="4235569"/>
            <a:ext cx="24585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Ink Free" panose="03080402000500000000" pitchFamily="66" charset="0"/>
                <a:cs typeface="Calibri" panose="020F0502020204030204" pitchFamily="34" charset="0"/>
              </a:rPr>
              <a:t>Awards will be listed here with option to Accept or Decline offers</a:t>
            </a:r>
            <a:endParaRPr lang="en-US" sz="1600" b="1" dirty="0">
              <a:latin typeface="Ink Free" panose="03080402000500000000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37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Ink Free</vt:lpstr>
      <vt:lpstr>Organic</vt:lpstr>
      <vt:lpstr>www.sail.tamucc.edu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TAMUCC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Lopez, Kayla</dc:creator>
  <cp:lastModifiedBy>Lopez, Kayla</cp:lastModifiedBy>
  <cp:revision>8</cp:revision>
  <dcterms:created xsi:type="dcterms:W3CDTF">2019-04-22T20:28:58Z</dcterms:created>
  <dcterms:modified xsi:type="dcterms:W3CDTF">2019-04-22T21:43:32Z</dcterms:modified>
</cp:coreProperties>
</file>